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4.xml" ContentType="application/vnd.openxmlformats-officedocument.them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  <p:sldMasterId id="2147483783" r:id="rId2"/>
    <p:sldMasterId id="2147483800" r:id="rId3"/>
  </p:sldMasterIdLst>
  <p:notesMasterIdLst>
    <p:notesMasterId r:id="rId29"/>
  </p:notesMasterIdLst>
  <p:sldIdLst>
    <p:sldId id="256" r:id="rId4"/>
    <p:sldId id="273" r:id="rId5"/>
    <p:sldId id="332" r:id="rId6"/>
    <p:sldId id="333" r:id="rId7"/>
    <p:sldId id="334" r:id="rId8"/>
    <p:sldId id="335" r:id="rId9"/>
    <p:sldId id="336" r:id="rId10"/>
    <p:sldId id="337" r:id="rId11"/>
    <p:sldId id="338" r:id="rId12"/>
    <p:sldId id="339" r:id="rId13"/>
    <p:sldId id="340" r:id="rId14"/>
    <p:sldId id="341" r:id="rId15"/>
    <p:sldId id="342" r:id="rId16"/>
    <p:sldId id="343" r:id="rId17"/>
    <p:sldId id="344" r:id="rId18"/>
    <p:sldId id="346" r:id="rId19"/>
    <p:sldId id="345" r:id="rId20"/>
    <p:sldId id="347" r:id="rId21"/>
    <p:sldId id="348" r:id="rId22"/>
    <p:sldId id="349" r:id="rId23"/>
    <p:sldId id="350" r:id="rId24"/>
    <p:sldId id="351" r:id="rId25"/>
    <p:sldId id="352" r:id="rId26"/>
    <p:sldId id="353" r:id="rId27"/>
    <p:sldId id="331" r:id="rId28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24"/>
  </p:normalViewPr>
  <p:slideViewPr>
    <p:cSldViewPr snapToGrid="0" snapToObjects="1">
      <p:cViewPr varScale="1">
        <p:scale>
          <a:sx n="79" d="100"/>
          <a:sy n="79" d="100"/>
        </p:scale>
        <p:origin x="101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/Relationships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4.png"/><Relationship Id="rId7" Type="http://schemas.openxmlformats.org/officeDocument/2006/relationships/image" Target="../media/image24.png"/><Relationship Id="rId12" Type="http://schemas.openxmlformats.org/officeDocument/2006/relationships/image" Target="../media/image37.sv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3.svg"/><Relationship Id="rId11" Type="http://schemas.openxmlformats.org/officeDocument/2006/relationships/image" Target="../media/image36.png"/><Relationship Id="rId5" Type="http://schemas.openxmlformats.org/officeDocument/2006/relationships/image" Target="../media/image32.png"/><Relationship Id="rId10" Type="http://schemas.openxmlformats.org/officeDocument/2006/relationships/image" Target="../media/image35.svg"/><Relationship Id="rId4" Type="http://schemas.openxmlformats.org/officeDocument/2006/relationships/image" Target="../media/image15.svg"/><Relationship Id="rId9" Type="http://schemas.openxmlformats.org/officeDocument/2006/relationships/image" Target="../media/image34.png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33.sv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4" Type="http://schemas.openxmlformats.org/officeDocument/2006/relationships/image" Target="../media/image51.svg"/></Relationships>
</file>

<file path=ppt/diagrams/_rels/data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16.png"/><Relationship Id="rId7" Type="http://schemas.openxmlformats.org/officeDocument/2006/relationships/image" Target="../media/image54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diagrams/_rels/data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70.png"/><Relationship Id="rId7" Type="http://schemas.openxmlformats.org/officeDocument/2006/relationships/image" Target="../media/image10.png"/><Relationship Id="rId2" Type="http://schemas.openxmlformats.org/officeDocument/2006/relationships/image" Target="../media/image69.svg"/><Relationship Id="rId1" Type="http://schemas.openxmlformats.org/officeDocument/2006/relationships/image" Target="../media/image68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1.svg"/></Relationships>
</file>

<file path=ppt/diagrams/_rels/data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svg"/><Relationship Id="rId3" Type="http://schemas.openxmlformats.org/officeDocument/2006/relationships/hyperlink" Target="https://www.entityframeworktutorial.net/what-is-entityframework.aspx" TargetMode="External"/><Relationship Id="rId7" Type="http://schemas.openxmlformats.org/officeDocument/2006/relationships/image" Target="../media/image73.svg"/><Relationship Id="rId12" Type="http://schemas.openxmlformats.org/officeDocument/2006/relationships/image" Target="../media/image78.png"/><Relationship Id="rId2" Type="http://schemas.openxmlformats.org/officeDocument/2006/relationships/hyperlink" Target="https://github.com/dotnet/efcore" TargetMode="External"/><Relationship Id="rId1" Type="http://schemas.openxmlformats.org/officeDocument/2006/relationships/hyperlink" Target="https://docs.microsoft.com/es-es/ef/" TargetMode="External"/><Relationship Id="rId6" Type="http://schemas.openxmlformats.org/officeDocument/2006/relationships/image" Target="../media/image72.png"/><Relationship Id="rId11" Type="http://schemas.openxmlformats.org/officeDocument/2006/relationships/image" Target="../media/image77.svg"/><Relationship Id="rId5" Type="http://schemas.openxmlformats.org/officeDocument/2006/relationships/hyperlink" Target="https://docs.microsoft.com/es-es/ef/core/providers/?tabs=dotnet-core-cli" TargetMode="External"/><Relationship Id="rId15" Type="http://schemas.openxmlformats.org/officeDocument/2006/relationships/image" Target="../media/image81.svg"/><Relationship Id="rId10" Type="http://schemas.openxmlformats.org/officeDocument/2006/relationships/image" Target="../media/image76.png"/><Relationship Id="rId4" Type="http://schemas.openxmlformats.org/officeDocument/2006/relationships/hyperlink" Target="https://docs.microsoft.com/en-US/ef/core/querying/related-data" TargetMode="External"/><Relationship Id="rId9" Type="http://schemas.openxmlformats.org/officeDocument/2006/relationships/image" Target="../media/image75.svg"/><Relationship Id="rId14" Type="http://schemas.openxmlformats.org/officeDocument/2006/relationships/image" Target="../media/image80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7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rawing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4.png"/><Relationship Id="rId7" Type="http://schemas.openxmlformats.org/officeDocument/2006/relationships/image" Target="../media/image24.png"/><Relationship Id="rId12" Type="http://schemas.openxmlformats.org/officeDocument/2006/relationships/image" Target="../media/image37.sv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3.svg"/><Relationship Id="rId11" Type="http://schemas.openxmlformats.org/officeDocument/2006/relationships/image" Target="../media/image36.png"/><Relationship Id="rId5" Type="http://schemas.openxmlformats.org/officeDocument/2006/relationships/image" Target="../media/image32.png"/><Relationship Id="rId10" Type="http://schemas.openxmlformats.org/officeDocument/2006/relationships/image" Target="../media/image35.svg"/><Relationship Id="rId4" Type="http://schemas.openxmlformats.org/officeDocument/2006/relationships/image" Target="../media/image15.svg"/><Relationship Id="rId9" Type="http://schemas.openxmlformats.org/officeDocument/2006/relationships/image" Target="../media/image34.pn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33.sv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4" Type="http://schemas.openxmlformats.org/officeDocument/2006/relationships/image" Target="../media/image51.svg"/></Relationships>
</file>

<file path=ppt/diagrams/_rels/drawing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16.png"/><Relationship Id="rId7" Type="http://schemas.openxmlformats.org/officeDocument/2006/relationships/image" Target="../media/image54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diagrams/_rels/drawing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70.png"/><Relationship Id="rId7" Type="http://schemas.openxmlformats.org/officeDocument/2006/relationships/image" Target="../media/image10.png"/><Relationship Id="rId2" Type="http://schemas.openxmlformats.org/officeDocument/2006/relationships/image" Target="../media/image69.svg"/><Relationship Id="rId1" Type="http://schemas.openxmlformats.org/officeDocument/2006/relationships/image" Target="../media/image68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1.svg"/></Relationships>
</file>

<file path=ppt/diagrams/_rels/drawing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13" Type="http://schemas.openxmlformats.org/officeDocument/2006/relationships/image" Target="../media/image80.png"/><Relationship Id="rId3" Type="http://schemas.openxmlformats.org/officeDocument/2006/relationships/hyperlink" Target="https://docs.microsoft.com/es-es/ef/" TargetMode="External"/><Relationship Id="rId7" Type="http://schemas.openxmlformats.org/officeDocument/2006/relationships/image" Target="../media/image76.png"/><Relationship Id="rId12" Type="http://schemas.openxmlformats.org/officeDocument/2006/relationships/hyperlink" Target="https://docs.microsoft.com/en-US/ef/core/querying/related-data" TargetMode="External"/><Relationship Id="rId2" Type="http://schemas.openxmlformats.org/officeDocument/2006/relationships/image" Target="../media/image73.svg"/><Relationship Id="rId1" Type="http://schemas.openxmlformats.org/officeDocument/2006/relationships/image" Target="../media/image72.png"/><Relationship Id="rId6" Type="http://schemas.openxmlformats.org/officeDocument/2006/relationships/hyperlink" Target="https://github.com/dotnet/efcore" TargetMode="External"/><Relationship Id="rId11" Type="http://schemas.openxmlformats.org/officeDocument/2006/relationships/image" Target="../media/image79.svg"/><Relationship Id="rId5" Type="http://schemas.openxmlformats.org/officeDocument/2006/relationships/image" Target="../media/image75.svg"/><Relationship Id="rId15" Type="http://schemas.openxmlformats.org/officeDocument/2006/relationships/hyperlink" Target="https://docs.microsoft.com/es-es/ef/core/providers/?tabs=dotnet-core-cli" TargetMode="External"/><Relationship Id="rId10" Type="http://schemas.openxmlformats.org/officeDocument/2006/relationships/image" Target="../media/image78.png"/><Relationship Id="rId4" Type="http://schemas.openxmlformats.org/officeDocument/2006/relationships/image" Target="../media/image74.png"/><Relationship Id="rId9" Type="http://schemas.openxmlformats.org/officeDocument/2006/relationships/hyperlink" Target="https://www.entityframeworktutorial.net/what-is-entityframework.aspx" TargetMode="External"/><Relationship Id="rId14" Type="http://schemas.openxmlformats.org/officeDocument/2006/relationships/image" Target="../media/image81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7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D3BE6A-E406-4145-ACB1-719178113259}" type="doc">
      <dgm:prSet loTypeId="urn:microsoft.com/office/officeart/2005/8/layout/process1" loCatId="process" qsTypeId="urn:microsoft.com/office/officeart/2005/8/quickstyle/simple1" qsCatId="simple" csTypeId="urn:microsoft.com/office/officeart/2005/8/colors/accent2_5" csCatId="accent2" phldr="1"/>
      <dgm:spPr/>
    </dgm:pt>
    <dgm:pt modelId="{2D097247-F4EA-46B6-907C-E4EAF315EE24}">
      <dgm:prSet phldrT="[Texto]"/>
      <dgm:spPr/>
      <dgm:t>
        <a:bodyPr/>
        <a:lstStyle/>
        <a:p>
          <a:r>
            <a:rPr lang="es-ES" dirty="0"/>
            <a:t>Objetivo</a:t>
          </a:r>
        </a:p>
      </dgm:t>
    </dgm:pt>
    <dgm:pt modelId="{561A1FE2-AF81-462E-9D05-36DDC3A96BF1}" type="parTrans" cxnId="{BB8FA088-A5F8-41F8-89B8-843FCAEFFC31}">
      <dgm:prSet/>
      <dgm:spPr/>
      <dgm:t>
        <a:bodyPr/>
        <a:lstStyle/>
        <a:p>
          <a:endParaRPr lang="es-ES"/>
        </a:p>
      </dgm:t>
    </dgm:pt>
    <dgm:pt modelId="{08688997-8466-4C36-BCA6-D5E063A8C0E1}" type="sibTrans" cxnId="{BB8FA088-A5F8-41F8-89B8-843FCAEFFC31}">
      <dgm:prSet/>
      <dgm:spPr/>
      <dgm:t>
        <a:bodyPr/>
        <a:lstStyle/>
        <a:p>
          <a:endParaRPr lang="es-ES" dirty="0"/>
        </a:p>
      </dgm:t>
    </dgm:pt>
    <dgm:pt modelId="{8941E0C0-1C32-49D6-A7A3-ACE682974136}">
      <dgm:prSet phldrT="[Texto]"/>
      <dgm:spPr/>
      <dgm:t>
        <a:bodyPr/>
        <a:lstStyle/>
        <a:p>
          <a:r>
            <a:rPr lang="es-ES" b="1" dirty="0">
              <a:latin typeface="Century Gothic" panose="020B0502020202020204" pitchFamily="34" charset="0"/>
            </a:rPr>
            <a:t>Desarrollo y arquitectura de la solución.</a:t>
          </a:r>
        </a:p>
      </dgm:t>
    </dgm:pt>
    <dgm:pt modelId="{CBCCF940-BAA0-4D5B-BF84-D12E8E39C826}" type="parTrans" cxnId="{83B6166C-89B0-4550-940E-F00C020C25E8}">
      <dgm:prSet/>
      <dgm:spPr/>
      <dgm:t>
        <a:bodyPr/>
        <a:lstStyle/>
        <a:p>
          <a:endParaRPr lang="es-ES"/>
        </a:p>
      </dgm:t>
    </dgm:pt>
    <dgm:pt modelId="{857E86D0-5C7B-4383-9753-09BF4FB731F8}" type="sibTrans" cxnId="{83B6166C-89B0-4550-940E-F00C020C25E8}">
      <dgm:prSet/>
      <dgm:spPr/>
      <dgm:t>
        <a:bodyPr/>
        <a:lstStyle/>
        <a:p>
          <a:endParaRPr lang="es-ES" dirty="0"/>
        </a:p>
      </dgm:t>
    </dgm:pt>
    <dgm:pt modelId="{23EB5FCF-5D5B-4ACE-ABD5-3C95C40AC591}">
      <dgm:prSet phldrT="[Texto]"/>
      <dgm:spPr/>
      <dgm:t>
        <a:bodyPr/>
        <a:lstStyle/>
        <a:p>
          <a:r>
            <a:rPr lang="es-ES" b="1" dirty="0">
              <a:latin typeface="Century Gothic" panose="020B0502020202020204" pitchFamily="34" charset="0"/>
            </a:rPr>
            <a:t>GANTT y</a:t>
          </a:r>
        </a:p>
        <a:p>
          <a:r>
            <a:rPr lang="es-ES" b="1" dirty="0">
              <a:latin typeface="Century Gothic" panose="020B0502020202020204" pitchFamily="34" charset="0"/>
            </a:rPr>
            <a:t>Equipo</a:t>
          </a:r>
          <a:endParaRPr lang="es-ES" dirty="0"/>
        </a:p>
      </dgm:t>
    </dgm:pt>
    <dgm:pt modelId="{F9E7D499-75A6-460C-BF4D-5EA674979738}" type="parTrans" cxnId="{90F2180F-52D6-41A2-9AE0-EEEC1AE4E82B}">
      <dgm:prSet/>
      <dgm:spPr/>
      <dgm:t>
        <a:bodyPr/>
        <a:lstStyle/>
        <a:p>
          <a:endParaRPr lang="es-ES"/>
        </a:p>
      </dgm:t>
    </dgm:pt>
    <dgm:pt modelId="{B022A0BE-9D22-4AB2-A5E6-7D966614E592}" type="sibTrans" cxnId="{90F2180F-52D6-41A2-9AE0-EEEC1AE4E82B}">
      <dgm:prSet/>
      <dgm:spPr/>
      <dgm:t>
        <a:bodyPr/>
        <a:lstStyle/>
        <a:p>
          <a:endParaRPr lang="es-ES" dirty="0"/>
        </a:p>
      </dgm:t>
    </dgm:pt>
    <dgm:pt modelId="{D1D5EC33-F559-4376-A0EA-56A6A23ADBB9}">
      <dgm:prSet phldrT="[Texto]"/>
      <dgm:spPr>
        <a:solidFill>
          <a:srgbClr val="FF0000">
            <a:alpha val="72857"/>
          </a:srgbClr>
        </a:solidFill>
      </dgm:spPr>
      <dgm:t>
        <a:bodyPr/>
        <a:lstStyle/>
        <a:p>
          <a:r>
            <a:rPr lang="es-E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Fuera de alcance</a:t>
          </a:r>
          <a:endParaRPr lang="es-ES" dirty="0"/>
        </a:p>
      </dgm:t>
    </dgm:pt>
    <dgm:pt modelId="{FA638ED5-C45A-4F15-9F7E-1C620A99F997}" type="parTrans" cxnId="{91C83AD0-DA71-4B3E-996E-BEF4411519CD}">
      <dgm:prSet/>
      <dgm:spPr/>
      <dgm:t>
        <a:bodyPr/>
        <a:lstStyle/>
        <a:p>
          <a:endParaRPr lang="es-ES"/>
        </a:p>
      </dgm:t>
    </dgm:pt>
    <dgm:pt modelId="{637E1CD1-F318-4F87-9975-52D1BBE410E0}" type="sibTrans" cxnId="{91C83AD0-DA71-4B3E-996E-BEF4411519CD}">
      <dgm:prSet/>
      <dgm:spPr/>
      <dgm:t>
        <a:bodyPr/>
        <a:lstStyle/>
        <a:p>
          <a:endParaRPr lang="es-ES" dirty="0"/>
        </a:p>
      </dgm:t>
    </dgm:pt>
    <dgm:pt modelId="{EF7E3EEC-88C8-4C12-AF2C-433471D27093}">
      <dgm:prSet phldrT="[Texto]"/>
      <dgm:spPr/>
      <dgm:t>
        <a:bodyPr/>
        <a:lstStyle/>
        <a:p>
          <a:r>
            <a:rPr lang="es-ES" b="1" dirty="0">
              <a:latin typeface="Century Gothic" panose="020B0502020202020204" pitchFamily="34" charset="0"/>
            </a:rPr>
            <a:t>Propuesta de colaboración</a:t>
          </a:r>
          <a:endParaRPr lang="es-ES" dirty="0"/>
        </a:p>
      </dgm:t>
    </dgm:pt>
    <dgm:pt modelId="{5146F571-E2EE-4FEA-B14A-DA2982E3CC0B}" type="parTrans" cxnId="{50FA0468-7BB0-4172-9791-31B140D83949}">
      <dgm:prSet/>
      <dgm:spPr/>
      <dgm:t>
        <a:bodyPr/>
        <a:lstStyle/>
        <a:p>
          <a:endParaRPr lang="es-ES"/>
        </a:p>
      </dgm:t>
    </dgm:pt>
    <dgm:pt modelId="{A1F68746-DA50-4863-A270-211658BDF4AC}" type="sibTrans" cxnId="{50FA0468-7BB0-4172-9791-31B140D83949}">
      <dgm:prSet/>
      <dgm:spPr/>
      <dgm:t>
        <a:bodyPr/>
        <a:lstStyle/>
        <a:p>
          <a:endParaRPr lang="es-ES" dirty="0"/>
        </a:p>
      </dgm:t>
    </dgm:pt>
    <dgm:pt modelId="{DF38BA85-BBCE-4DF7-BD82-21F47312CFFA}">
      <dgm:prSet phldrT="[Texto]"/>
      <dgm:spPr/>
      <dgm:t>
        <a:bodyPr/>
        <a:lstStyle/>
        <a:p>
          <a:r>
            <a:rPr lang="es-ES" b="1" dirty="0">
              <a:latin typeface="Century Gothic" panose="020B0502020202020204" pitchFamily="34" charset="0"/>
            </a:rPr>
            <a:t>Condiciones de colaboración</a:t>
          </a:r>
          <a:endParaRPr lang="es-ES" dirty="0"/>
        </a:p>
      </dgm:t>
    </dgm:pt>
    <dgm:pt modelId="{5A2151FB-BA68-41C6-83AE-90A3225B1574}" type="parTrans" cxnId="{F5E18ADA-DBF3-41BA-8F6F-1CAD4208F1E6}">
      <dgm:prSet/>
      <dgm:spPr/>
      <dgm:t>
        <a:bodyPr/>
        <a:lstStyle/>
        <a:p>
          <a:endParaRPr lang="es-ES"/>
        </a:p>
      </dgm:t>
    </dgm:pt>
    <dgm:pt modelId="{39F047DB-DC6C-4060-9855-C00FCD5B6421}" type="sibTrans" cxnId="{F5E18ADA-DBF3-41BA-8F6F-1CAD4208F1E6}">
      <dgm:prSet/>
      <dgm:spPr/>
      <dgm:t>
        <a:bodyPr/>
        <a:lstStyle/>
        <a:p>
          <a:endParaRPr lang="es-ES" dirty="0"/>
        </a:p>
      </dgm:t>
    </dgm:pt>
    <dgm:pt modelId="{D34FF259-767B-4B6A-939A-604D83B87987}">
      <dgm:prSet phldrT="[Texto]"/>
      <dgm:spPr/>
      <dgm:t>
        <a:bodyPr/>
        <a:lstStyle/>
        <a:p>
          <a:r>
            <a:rPr lang="es-ES" b="1" dirty="0">
              <a:latin typeface="Century Gothic" panose="020B0502020202020204" pitchFamily="34" charset="0"/>
            </a:rPr>
            <a:t>Referencias</a:t>
          </a:r>
          <a:endParaRPr lang="es-ES" dirty="0"/>
        </a:p>
      </dgm:t>
    </dgm:pt>
    <dgm:pt modelId="{0CE83338-C3F9-4F0B-9EC1-AA7377E61AA7}" type="parTrans" cxnId="{6CD4F5D7-3FC4-49F0-9B72-EED87954D934}">
      <dgm:prSet/>
      <dgm:spPr/>
      <dgm:t>
        <a:bodyPr/>
        <a:lstStyle/>
        <a:p>
          <a:endParaRPr lang="es-ES"/>
        </a:p>
      </dgm:t>
    </dgm:pt>
    <dgm:pt modelId="{708D2E1F-02B9-4091-97CA-9B0F11FDA8B0}" type="sibTrans" cxnId="{6CD4F5D7-3FC4-49F0-9B72-EED87954D934}">
      <dgm:prSet/>
      <dgm:spPr/>
      <dgm:t>
        <a:bodyPr/>
        <a:lstStyle/>
        <a:p>
          <a:endParaRPr lang="es-ES" dirty="0"/>
        </a:p>
      </dgm:t>
    </dgm:pt>
    <dgm:pt modelId="{B5FCDDA3-BA75-4BFA-8A6E-279037C06325}">
      <dgm:prSet/>
      <dgm:spPr/>
      <dgm:t>
        <a:bodyPr/>
        <a:lstStyle/>
        <a:p>
          <a:r>
            <a:rPr lang="es-ES" b="1" dirty="0">
              <a:latin typeface="Century Gothic" panose="020B0502020202020204" pitchFamily="34" charset="0"/>
            </a:rPr>
            <a:t>Aceptación y Contacto</a:t>
          </a:r>
        </a:p>
      </dgm:t>
    </dgm:pt>
    <dgm:pt modelId="{811F876F-A40C-4B54-8E39-640F96CE3219}" type="parTrans" cxnId="{1A5BF08C-F374-4ED6-8E37-A777B9F8F4AC}">
      <dgm:prSet/>
      <dgm:spPr/>
      <dgm:t>
        <a:bodyPr/>
        <a:lstStyle/>
        <a:p>
          <a:endParaRPr lang="es-ES"/>
        </a:p>
      </dgm:t>
    </dgm:pt>
    <dgm:pt modelId="{AB36D351-40AF-4F2D-8925-7DE0E9C3A7EC}" type="sibTrans" cxnId="{1A5BF08C-F374-4ED6-8E37-A777B9F8F4AC}">
      <dgm:prSet/>
      <dgm:spPr/>
      <dgm:t>
        <a:bodyPr/>
        <a:lstStyle/>
        <a:p>
          <a:endParaRPr lang="es-ES"/>
        </a:p>
      </dgm:t>
    </dgm:pt>
    <dgm:pt modelId="{17D4E906-C2FB-4473-9024-FCA3A119FD5A}">
      <dgm:prSet phldrT="[Texto]"/>
      <dgm:spPr/>
      <dgm:t>
        <a:bodyPr/>
        <a:lstStyle/>
        <a:p>
          <a:r>
            <a:rPr lang="es-ES" b="1" dirty="0">
              <a:latin typeface="Century Gothic" panose="020B0502020202020204" pitchFamily="34" charset="0"/>
            </a:rPr>
            <a:t> Supuestos</a:t>
          </a:r>
        </a:p>
        <a:p>
          <a:r>
            <a:rPr lang="es-ES" b="1" dirty="0">
              <a:latin typeface="Century Gothic" panose="020B0502020202020204" pitchFamily="34" charset="0"/>
            </a:rPr>
            <a:t>y Entregables</a:t>
          </a:r>
        </a:p>
      </dgm:t>
    </dgm:pt>
    <dgm:pt modelId="{36F5035E-8D14-4E61-841F-CFB158DEA7BD}" type="parTrans" cxnId="{83582D42-1CD5-45EA-A28D-B9E6263A0A17}">
      <dgm:prSet/>
      <dgm:spPr/>
      <dgm:t>
        <a:bodyPr/>
        <a:lstStyle/>
        <a:p>
          <a:endParaRPr lang="es-ES"/>
        </a:p>
      </dgm:t>
    </dgm:pt>
    <dgm:pt modelId="{7BF2E8A4-C044-46A6-9E6B-E41E762B4A05}" type="sibTrans" cxnId="{83582D42-1CD5-45EA-A28D-B9E6263A0A17}">
      <dgm:prSet/>
      <dgm:spPr/>
      <dgm:t>
        <a:bodyPr/>
        <a:lstStyle/>
        <a:p>
          <a:endParaRPr lang="es-ES" dirty="0"/>
        </a:p>
      </dgm:t>
    </dgm:pt>
    <dgm:pt modelId="{AD4C09D8-1B16-44EE-AEDE-21F3C3DA600A}" type="pres">
      <dgm:prSet presAssocID="{FED3BE6A-E406-4145-ACB1-719178113259}" presName="Name0" presStyleCnt="0">
        <dgm:presLayoutVars>
          <dgm:dir/>
          <dgm:resizeHandles val="exact"/>
        </dgm:presLayoutVars>
      </dgm:prSet>
      <dgm:spPr/>
    </dgm:pt>
    <dgm:pt modelId="{680E8660-9622-4886-AA2E-3D66769EF769}" type="pres">
      <dgm:prSet presAssocID="{2D097247-F4EA-46B6-907C-E4EAF315EE24}" presName="node" presStyleLbl="node1" presStyleIdx="0" presStyleCnt="9">
        <dgm:presLayoutVars>
          <dgm:bulletEnabled val="1"/>
        </dgm:presLayoutVars>
      </dgm:prSet>
      <dgm:spPr/>
    </dgm:pt>
    <dgm:pt modelId="{1326B675-9F68-4520-AFAA-E980F73688CB}" type="pres">
      <dgm:prSet presAssocID="{08688997-8466-4C36-BCA6-D5E063A8C0E1}" presName="sibTrans" presStyleLbl="sibTrans2D1" presStyleIdx="0" presStyleCnt="8"/>
      <dgm:spPr/>
    </dgm:pt>
    <dgm:pt modelId="{C4A13D65-9BC6-4E17-851A-8F14F30EAE54}" type="pres">
      <dgm:prSet presAssocID="{08688997-8466-4C36-BCA6-D5E063A8C0E1}" presName="connectorText" presStyleLbl="sibTrans2D1" presStyleIdx="0" presStyleCnt="8"/>
      <dgm:spPr/>
    </dgm:pt>
    <dgm:pt modelId="{3E762010-718D-4A9B-92EC-8D120DA52E49}" type="pres">
      <dgm:prSet presAssocID="{8941E0C0-1C32-49D6-A7A3-ACE682974136}" presName="node" presStyleLbl="node1" presStyleIdx="1" presStyleCnt="9">
        <dgm:presLayoutVars>
          <dgm:bulletEnabled val="1"/>
        </dgm:presLayoutVars>
      </dgm:prSet>
      <dgm:spPr/>
    </dgm:pt>
    <dgm:pt modelId="{85BD3772-45F2-4FB7-9315-92B6203750A7}" type="pres">
      <dgm:prSet presAssocID="{857E86D0-5C7B-4383-9753-09BF4FB731F8}" presName="sibTrans" presStyleLbl="sibTrans2D1" presStyleIdx="1" presStyleCnt="8"/>
      <dgm:spPr/>
    </dgm:pt>
    <dgm:pt modelId="{0891EEDA-57EF-4D05-B435-700035465FC6}" type="pres">
      <dgm:prSet presAssocID="{857E86D0-5C7B-4383-9753-09BF4FB731F8}" presName="connectorText" presStyleLbl="sibTrans2D1" presStyleIdx="1" presStyleCnt="8"/>
      <dgm:spPr/>
    </dgm:pt>
    <dgm:pt modelId="{FD7A5F75-F92A-4A5D-B82E-25ABEB0A4A8D}" type="pres">
      <dgm:prSet presAssocID="{17D4E906-C2FB-4473-9024-FCA3A119FD5A}" presName="node" presStyleLbl="node1" presStyleIdx="2" presStyleCnt="9">
        <dgm:presLayoutVars>
          <dgm:bulletEnabled val="1"/>
        </dgm:presLayoutVars>
      </dgm:prSet>
      <dgm:spPr/>
    </dgm:pt>
    <dgm:pt modelId="{B6C24D7D-651C-4135-87FC-E49D62123F2C}" type="pres">
      <dgm:prSet presAssocID="{7BF2E8A4-C044-46A6-9E6B-E41E762B4A05}" presName="sibTrans" presStyleLbl="sibTrans2D1" presStyleIdx="2" presStyleCnt="8"/>
      <dgm:spPr/>
    </dgm:pt>
    <dgm:pt modelId="{E11A787B-C99C-4FC6-A3DB-A02CB147B45E}" type="pres">
      <dgm:prSet presAssocID="{7BF2E8A4-C044-46A6-9E6B-E41E762B4A05}" presName="connectorText" presStyleLbl="sibTrans2D1" presStyleIdx="2" presStyleCnt="8"/>
      <dgm:spPr/>
    </dgm:pt>
    <dgm:pt modelId="{7440F618-AA93-4F8D-B443-86DCEE6EF2F5}" type="pres">
      <dgm:prSet presAssocID="{23EB5FCF-5D5B-4ACE-ABD5-3C95C40AC591}" presName="node" presStyleLbl="node1" presStyleIdx="3" presStyleCnt="9">
        <dgm:presLayoutVars>
          <dgm:bulletEnabled val="1"/>
        </dgm:presLayoutVars>
      </dgm:prSet>
      <dgm:spPr/>
    </dgm:pt>
    <dgm:pt modelId="{F8D6581A-14F7-473A-89D8-1157154D648B}" type="pres">
      <dgm:prSet presAssocID="{B022A0BE-9D22-4AB2-A5E6-7D966614E592}" presName="sibTrans" presStyleLbl="sibTrans2D1" presStyleIdx="3" presStyleCnt="8"/>
      <dgm:spPr/>
    </dgm:pt>
    <dgm:pt modelId="{5CBEF131-59D0-4150-8E78-993A48968F9B}" type="pres">
      <dgm:prSet presAssocID="{B022A0BE-9D22-4AB2-A5E6-7D966614E592}" presName="connectorText" presStyleLbl="sibTrans2D1" presStyleIdx="3" presStyleCnt="8"/>
      <dgm:spPr/>
    </dgm:pt>
    <dgm:pt modelId="{65D3C2FA-B935-48BD-A857-0F71840F5F6B}" type="pres">
      <dgm:prSet presAssocID="{D1D5EC33-F559-4376-A0EA-56A6A23ADBB9}" presName="node" presStyleLbl="node1" presStyleIdx="4" presStyleCnt="9">
        <dgm:presLayoutVars>
          <dgm:bulletEnabled val="1"/>
        </dgm:presLayoutVars>
      </dgm:prSet>
      <dgm:spPr/>
    </dgm:pt>
    <dgm:pt modelId="{EB99E3D9-D74E-4099-A12B-5894878F6BCF}" type="pres">
      <dgm:prSet presAssocID="{637E1CD1-F318-4F87-9975-52D1BBE410E0}" presName="sibTrans" presStyleLbl="sibTrans2D1" presStyleIdx="4" presStyleCnt="8"/>
      <dgm:spPr/>
    </dgm:pt>
    <dgm:pt modelId="{B2C1C21E-8183-4B9B-9A00-806120A0C75B}" type="pres">
      <dgm:prSet presAssocID="{637E1CD1-F318-4F87-9975-52D1BBE410E0}" presName="connectorText" presStyleLbl="sibTrans2D1" presStyleIdx="4" presStyleCnt="8"/>
      <dgm:spPr/>
    </dgm:pt>
    <dgm:pt modelId="{1740CB17-9039-42AC-95B6-93AC035C6231}" type="pres">
      <dgm:prSet presAssocID="{EF7E3EEC-88C8-4C12-AF2C-433471D27093}" presName="node" presStyleLbl="node1" presStyleIdx="5" presStyleCnt="9">
        <dgm:presLayoutVars>
          <dgm:bulletEnabled val="1"/>
        </dgm:presLayoutVars>
      </dgm:prSet>
      <dgm:spPr/>
    </dgm:pt>
    <dgm:pt modelId="{9F4B2660-61CA-402B-A50F-603442E27260}" type="pres">
      <dgm:prSet presAssocID="{A1F68746-DA50-4863-A270-211658BDF4AC}" presName="sibTrans" presStyleLbl="sibTrans2D1" presStyleIdx="5" presStyleCnt="8"/>
      <dgm:spPr/>
    </dgm:pt>
    <dgm:pt modelId="{306080B7-3D0F-44BE-9886-DCB655E8C227}" type="pres">
      <dgm:prSet presAssocID="{A1F68746-DA50-4863-A270-211658BDF4AC}" presName="connectorText" presStyleLbl="sibTrans2D1" presStyleIdx="5" presStyleCnt="8"/>
      <dgm:spPr/>
    </dgm:pt>
    <dgm:pt modelId="{9C555963-DBB2-4ED4-A771-1199C0AB3179}" type="pres">
      <dgm:prSet presAssocID="{DF38BA85-BBCE-4DF7-BD82-21F47312CFFA}" presName="node" presStyleLbl="node1" presStyleIdx="6" presStyleCnt="9">
        <dgm:presLayoutVars>
          <dgm:bulletEnabled val="1"/>
        </dgm:presLayoutVars>
      </dgm:prSet>
      <dgm:spPr/>
    </dgm:pt>
    <dgm:pt modelId="{B311672D-E026-4E75-B065-42A059AD2223}" type="pres">
      <dgm:prSet presAssocID="{39F047DB-DC6C-4060-9855-C00FCD5B6421}" presName="sibTrans" presStyleLbl="sibTrans2D1" presStyleIdx="6" presStyleCnt="8"/>
      <dgm:spPr/>
    </dgm:pt>
    <dgm:pt modelId="{61237C48-841E-48DC-AF63-CAE3341AB504}" type="pres">
      <dgm:prSet presAssocID="{39F047DB-DC6C-4060-9855-C00FCD5B6421}" presName="connectorText" presStyleLbl="sibTrans2D1" presStyleIdx="6" presStyleCnt="8"/>
      <dgm:spPr/>
    </dgm:pt>
    <dgm:pt modelId="{E9B31F1E-832D-48F4-8D1D-532546F8BF40}" type="pres">
      <dgm:prSet presAssocID="{D34FF259-767B-4B6A-939A-604D83B87987}" presName="node" presStyleLbl="node1" presStyleIdx="7" presStyleCnt="9">
        <dgm:presLayoutVars>
          <dgm:bulletEnabled val="1"/>
        </dgm:presLayoutVars>
      </dgm:prSet>
      <dgm:spPr/>
    </dgm:pt>
    <dgm:pt modelId="{71A2B541-43FD-44A7-BF94-0D0FD11F2571}" type="pres">
      <dgm:prSet presAssocID="{708D2E1F-02B9-4091-97CA-9B0F11FDA8B0}" presName="sibTrans" presStyleLbl="sibTrans2D1" presStyleIdx="7" presStyleCnt="8"/>
      <dgm:spPr/>
    </dgm:pt>
    <dgm:pt modelId="{BC5CD787-880C-4900-B3DA-08AF478CE9A2}" type="pres">
      <dgm:prSet presAssocID="{708D2E1F-02B9-4091-97CA-9B0F11FDA8B0}" presName="connectorText" presStyleLbl="sibTrans2D1" presStyleIdx="7" presStyleCnt="8"/>
      <dgm:spPr/>
    </dgm:pt>
    <dgm:pt modelId="{0DBD772E-629E-450E-BC01-62BD8A1E5A50}" type="pres">
      <dgm:prSet presAssocID="{B5FCDDA3-BA75-4BFA-8A6E-279037C06325}" presName="node" presStyleLbl="node1" presStyleIdx="8" presStyleCnt="9">
        <dgm:presLayoutVars>
          <dgm:bulletEnabled val="1"/>
        </dgm:presLayoutVars>
      </dgm:prSet>
      <dgm:spPr/>
    </dgm:pt>
  </dgm:ptLst>
  <dgm:cxnLst>
    <dgm:cxn modelId="{F50C0804-C333-427D-8D40-0AF6178800A9}" type="presOf" srcId="{D1D5EC33-F559-4376-A0EA-56A6A23ADBB9}" destId="{65D3C2FA-B935-48BD-A857-0F71840F5F6B}" srcOrd="0" destOrd="0" presId="urn:microsoft.com/office/officeart/2005/8/layout/process1"/>
    <dgm:cxn modelId="{247F7305-8AC5-407D-A0A8-4C0DFFA8D6C2}" type="presOf" srcId="{39F047DB-DC6C-4060-9855-C00FCD5B6421}" destId="{B311672D-E026-4E75-B065-42A059AD2223}" srcOrd="0" destOrd="0" presId="urn:microsoft.com/office/officeart/2005/8/layout/process1"/>
    <dgm:cxn modelId="{90F2180F-52D6-41A2-9AE0-EEEC1AE4E82B}" srcId="{FED3BE6A-E406-4145-ACB1-719178113259}" destId="{23EB5FCF-5D5B-4ACE-ABD5-3C95C40AC591}" srcOrd="3" destOrd="0" parTransId="{F9E7D499-75A6-460C-BF4D-5EA674979738}" sibTransId="{B022A0BE-9D22-4AB2-A5E6-7D966614E592}"/>
    <dgm:cxn modelId="{9A368010-6DC9-4635-991D-3B58648E1721}" type="presOf" srcId="{637E1CD1-F318-4F87-9975-52D1BBE410E0}" destId="{EB99E3D9-D74E-4099-A12B-5894878F6BCF}" srcOrd="0" destOrd="0" presId="urn:microsoft.com/office/officeart/2005/8/layout/process1"/>
    <dgm:cxn modelId="{D6325013-0E30-4999-9E94-37D4D5C2464D}" type="presOf" srcId="{D34FF259-767B-4B6A-939A-604D83B87987}" destId="{E9B31F1E-832D-48F4-8D1D-532546F8BF40}" srcOrd="0" destOrd="0" presId="urn:microsoft.com/office/officeart/2005/8/layout/process1"/>
    <dgm:cxn modelId="{847D9F25-C744-4E58-A473-4B539071BD54}" type="presOf" srcId="{B022A0BE-9D22-4AB2-A5E6-7D966614E592}" destId="{F8D6581A-14F7-473A-89D8-1157154D648B}" srcOrd="0" destOrd="0" presId="urn:microsoft.com/office/officeart/2005/8/layout/process1"/>
    <dgm:cxn modelId="{20C3092D-123A-4483-B71B-129FF8505668}" type="presOf" srcId="{708D2E1F-02B9-4091-97CA-9B0F11FDA8B0}" destId="{71A2B541-43FD-44A7-BF94-0D0FD11F2571}" srcOrd="0" destOrd="0" presId="urn:microsoft.com/office/officeart/2005/8/layout/process1"/>
    <dgm:cxn modelId="{E566E436-0E6B-4187-B3B2-F85747A5F9E5}" type="presOf" srcId="{7BF2E8A4-C044-46A6-9E6B-E41E762B4A05}" destId="{B6C24D7D-651C-4135-87FC-E49D62123F2C}" srcOrd="0" destOrd="0" presId="urn:microsoft.com/office/officeart/2005/8/layout/process1"/>
    <dgm:cxn modelId="{EC510C5F-B8A4-46CC-BA2E-3350E2F5B889}" type="presOf" srcId="{08688997-8466-4C36-BCA6-D5E063A8C0E1}" destId="{1326B675-9F68-4520-AFAA-E980F73688CB}" srcOrd="0" destOrd="0" presId="urn:microsoft.com/office/officeart/2005/8/layout/process1"/>
    <dgm:cxn modelId="{ACA52542-EEE0-482B-8E79-B1F1A4682E8D}" type="presOf" srcId="{39F047DB-DC6C-4060-9855-C00FCD5B6421}" destId="{61237C48-841E-48DC-AF63-CAE3341AB504}" srcOrd="1" destOrd="0" presId="urn:microsoft.com/office/officeart/2005/8/layout/process1"/>
    <dgm:cxn modelId="{83582D42-1CD5-45EA-A28D-B9E6263A0A17}" srcId="{FED3BE6A-E406-4145-ACB1-719178113259}" destId="{17D4E906-C2FB-4473-9024-FCA3A119FD5A}" srcOrd="2" destOrd="0" parTransId="{36F5035E-8D14-4E61-841F-CFB158DEA7BD}" sibTransId="{7BF2E8A4-C044-46A6-9E6B-E41E762B4A05}"/>
    <dgm:cxn modelId="{50FA0468-7BB0-4172-9791-31B140D83949}" srcId="{FED3BE6A-E406-4145-ACB1-719178113259}" destId="{EF7E3EEC-88C8-4C12-AF2C-433471D27093}" srcOrd="5" destOrd="0" parTransId="{5146F571-E2EE-4FEA-B14A-DA2982E3CC0B}" sibTransId="{A1F68746-DA50-4863-A270-211658BDF4AC}"/>
    <dgm:cxn modelId="{83B6166C-89B0-4550-940E-F00C020C25E8}" srcId="{FED3BE6A-E406-4145-ACB1-719178113259}" destId="{8941E0C0-1C32-49D6-A7A3-ACE682974136}" srcOrd="1" destOrd="0" parTransId="{CBCCF940-BAA0-4D5B-BF84-D12E8E39C826}" sibTransId="{857E86D0-5C7B-4383-9753-09BF4FB731F8}"/>
    <dgm:cxn modelId="{8E246550-3976-48EF-99EE-3F804060A8EE}" type="presOf" srcId="{FED3BE6A-E406-4145-ACB1-719178113259}" destId="{AD4C09D8-1B16-44EE-AEDE-21F3C3DA600A}" srcOrd="0" destOrd="0" presId="urn:microsoft.com/office/officeart/2005/8/layout/process1"/>
    <dgm:cxn modelId="{EB252455-291F-437A-96CA-17737F076101}" type="presOf" srcId="{857E86D0-5C7B-4383-9753-09BF4FB731F8}" destId="{0891EEDA-57EF-4D05-B435-700035465FC6}" srcOrd="1" destOrd="0" presId="urn:microsoft.com/office/officeart/2005/8/layout/process1"/>
    <dgm:cxn modelId="{7C5B2956-60D5-4C63-9C8C-AB5581750904}" type="presOf" srcId="{708D2E1F-02B9-4091-97CA-9B0F11FDA8B0}" destId="{BC5CD787-880C-4900-B3DA-08AF478CE9A2}" srcOrd="1" destOrd="0" presId="urn:microsoft.com/office/officeart/2005/8/layout/process1"/>
    <dgm:cxn modelId="{5BA1427A-F11D-4E11-AC6D-49D90F1AEB72}" type="presOf" srcId="{B022A0BE-9D22-4AB2-A5E6-7D966614E592}" destId="{5CBEF131-59D0-4150-8E78-993A48968F9B}" srcOrd="1" destOrd="0" presId="urn:microsoft.com/office/officeart/2005/8/layout/process1"/>
    <dgm:cxn modelId="{264CDC5A-9872-46D7-AB03-E8A731CE2639}" type="presOf" srcId="{A1F68746-DA50-4863-A270-211658BDF4AC}" destId="{306080B7-3D0F-44BE-9886-DCB655E8C227}" srcOrd="1" destOrd="0" presId="urn:microsoft.com/office/officeart/2005/8/layout/process1"/>
    <dgm:cxn modelId="{3F36E280-7701-4AD1-B2BB-628289506DA9}" type="presOf" srcId="{2D097247-F4EA-46B6-907C-E4EAF315EE24}" destId="{680E8660-9622-4886-AA2E-3D66769EF769}" srcOrd="0" destOrd="0" presId="urn:microsoft.com/office/officeart/2005/8/layout/process1"/>
    <dgm:cxn modelId="{9D712983-8C61-407B-BE0F-BB497D547B1D}" type="presOf" srcId="{7BF2E8A4-C044-46A6-9E6B-E41E762B4A05}" destId="{E11A787B-C99C-4FC6-A3DB-A02CB147B45E}" srcOrd="1" destOrd="0" presId="urn:microsoft.com/office/officeart/2005/8/layout/process1"/>
    <dgm:cxn modelId="{BB8FA088-A5F8-41F8-89B8-843FCAEFFC31}" srcId="{FED3BE6A-E406-4145-ACB1-719178113259}" destId="{2D097247-F4EA-46B6-907C-E4EAF315EE24}" srcOrd="0" destOrd="0" parTransId="{561A1FE2-AF81-462E-9D05-36DDC3A96BF1}" sibTransId="{08688997-8466-4C36-BCA6-D5E063A8C0E1}"/>
    <dgm:cxn modelId="{1A5BF08C-F374-4ED6-8E37-A777B9F8F4AC}" srcId="{FED3BE6A-E406-4145-ACB1-719178113259}" destId="{B5FCDDA3-BA75-4BFA-8A6E-279037C06325}" srcOrd="8" destOrd="0" parTransId="{811F876F-A40C-4B54-8E39-640F96CE3219}" sibTransId="{AB36D351-40AF-4F2D-8925-7DE0E9C3A7EC}"/>
    <dgm:cxn modelId="{63C15597-88E8-4B93-BB3D-1A4D2C4EBD2A}" type="presOf" srcId="{B5FCDDA3-BA75-4BFA-8A6E-279037C06325}" destId="{0DBD772E-629E-450E-BC01-62BD8A1E5A50}" srcOrd="0" destOrd="0" presId="urn:microsoft.com/office/officeart/2005/8/layout/process1"/>
    <dgm:cxn modelId="{F0138797-B9EA-43DB-B3F7-437BFB2DECA3}" type="presOf" srcId="{17D4E906-C2FB-4473-9024-FCA3A119FD5A}" destId="{FD7A5F75-F92A-4A5D-B82E-25ABEB0A4A8D}" srcOrd="0" destOrd="0" presId="urn:microsoft.com/office/officeart/2005/8/layout/process1"/>
    <dgm:cxn modelId="{7EC8B3B0-6DBD-4520-BE12-072504CE66D0}" type="presOf" srcId="{637E1CD1-F318-4F87-9975-52D1BBE410E0}" destId="{B2C1C21E-8183-4B9B-9A00-806120A0C75B}" srcOrd="1" destOrd="0" presId="urn:microsoft.com/office/officeart/2005/8/layout/process1"/>
    <dgm:cxn modelId="{4F6A11B8-ABCE-433B-9528-DB9050CEEB8B}" type="presOf" srcId="{23EB5FCF-5D5B-4ACE-ABD5-3C95C40AC591}" destId="{7440F618-AA93-4F8D-B443-86DCEE6EF2F5}" srcOrd="0" destOrd="0" presId="urn:microsoft.com/office/officeart/2005/8/layout/process1"/>
    <dgm:cxn modelId="{67EC8ACA-13D4-4858-8D3A-4A60508D8AD9}" type="presOf" srcId="{08688997-8466-4C36-BCA6-D5E063A8C0E1}" destId="{C4A13D65-9BC6-4E17-851A-8F14F30EAE54}" srcOrd="1" destOrd="0" presId="urn:microsoft.com/office/officeart/2005/8/layout/process1"/>
    <dgm:cxn modelId="{9FE0F7CA-32F9-4F0B-AF16-DD87B1B0D80F}" type="presOf" srcId="{8941E0C0-1C32-49D6-A7A3-ACE682974136}" destId="{3E762010-718D-4A9B-92EC-8D120DA52E49}" srcOrd="0" destOrd="0" presId="urn:microsoft.com/office/officeart/2005/8/layout/process1"/>
    <dgm:cxn modelId="{E38291CE-96E5-4E92-9822-63E8047DFEA7}" type="presOf" srcId="{DF38BA85-BBCE-4DF7-BD82-21F47312CFFA}" destId="{9C555963-DBB2-4ED4-A771-1199C0AB3179}" srcOrd="0" destOrd="0" presId="urn:microsoft.com/office/officeart/2005/8/layout/process1"/>
    <dgm:cxn modelId="{91C83AD0-DA71-4B3E-996E-BEF4411519CD}" srcId="{FED3BE6A-E406-4145-ACB1-719178113259}" destId="{D1D5EC33-F559-4376-A0EA-56A6A23ADBB9}" srcOrd="4" destOrd="0" parTransId="{FA638ED5-C45A-4F15-9F7E-1C620A99F997}" sibTransId="{637E1CD1-F318-4F87-9975-52D1BBE410E0}"/>
    <dgm:cxn modelId="{6CD4F5D7-3FC4-49F0-9B72-EED87954D934}" srcId="{FED3BE6A-E406-4145-ACB1-719178113259}" destId="{D34FF259-767B-4B6A-939A-604D83B87987}" srcOrd="7" destOrd="0" parTransId="{0CE83338-C3F9-4F0B-9EC1-AA7377E61AA7}" sibTransId="{708D2E1F-02B9-4091-97CA-9B0F11FDA8B0}"/>
    <dgm:cxn modelId="{A14234DA-D2FA-43E2-8A26-1A51B9273512}" type="presOf" srcId="{857E86D0-5C7B-4383-9753-09BF4FB731F8}" destId="{85BD3772-45F2-4FB7-9315-92B6203750A7}" srcOrd="0" destOrd="0" presId="urn:microsoft.com/office/officeart/2005/8/layout/process1"/>
    <dgm:cxn modelId="{F5E18ADA-DBF3-41BA-8F6F-1CAD4208F1E6}" srcId="{FED3BE6A-E406-4145-ACB1-719178113259}" destId="{DF38BA85-BBCE-4DF7-BD82-21F47312CFFA}" srcOrd="6" destOrd="0" parTransId="{5A2151FB-BA68-41C6-83AE-90A3225B1574}" sibTransId="{39F047DB-DC6C-4060-9855-C00FCD5B6421}"/>
    <dgm:cxn modelId="{394ED1FB-0A4B-4762-9377-C9DC15F7C3DD}" type="presOf" srcId="{A1F68746-DA50-4863-A270-211658BDF4AC}" destId="{9F4B2660-61CA-402B-A50F-603442E27260}" srcOrd="0" destOrd="0" presId="urn:microsoft.com/office/officeart/2005/8/layout/process1"/>
    <dgm:cxn modelId="{052DF6FC-A40B-41E9-B391-9127744646E0}" type="presOf" srcId="{EF7E3EEC-88C8-4C12-AF2C-433471D27093}" destId="{1740CB17-9039-42AC-95B6-93AC035C6231}" srcOrd="0" destOrd="0" presId="urn:microsoft.com/office/officeart/2005/8/layout/process1"/>
    <dgm:cxn modelId="{9CD6CA55-3D69-4607-ABE7-DEAFE31A5D30}" type="presParOf" srcId="{AD4C09D8-1B16-44EE-AEDE-21F3C3DA600A}" destId="{680E8660-9622-4886-AA2E-3D66769EF769}" srcOrd="0" destOrd="0" presId="urn:microsoft.com/office/officeart/2005/8/layout/process1"/>
    <dgm:cxn modelId="{191A1D8A-DDA0-4AD2-B324-EEF3671BF608}" type="presParOf" srcId="{AD4C09D8-1B16-44EE-AEDE-21F3C3DA600A}" destId="{1326B675-9F68-4520-AFAA-E980F73688CB}" srcOrd="1" destOrd="0" presId="urn:microsoft.com/office/officeart/2005/8/layout/process1"/>
    <dgm:cxn modelId="{AB569823-2EC7-448C-9FAA-59802236E92E}" type="presParOf" srcId="{1326B675-9F68-4520-AFAA-E980F73688CB}" destId="{C4A13D65-9BC6-4E17-851A-8F14F30EAE54}" srcOrd="0" destOrd="0" presId="urn:microsoft.com/office/officeart/2005/8/layout/process1"/>
    <dgm:cxn modelId="{A6E74AD4-9829-40EF-88EC-D814020492E6}" type="presParOf" srcId="{AD4C09D8-1B16-44EE-AEDE-21F3C3DA600A}" destId="{3E762010-718D-4A9B-92EC-8D120DA52E49}" srcOrd="2" destOrd="0" presId="urn:microsoft.com/office/officeart/2005/8/layout/process1"/>
    <dgm:cxn modelId="{03A8D96F-65AC-4DA2-AD2D-53074945BD39}" type="presParOf" srcId="{AD4C09D8-1B16-44EE-AEDE-21F3C3DA600A}" destId="{85BD3772-45F2-4FB7-9315-92B6203750A7}" srcOrd="3" destOrd="0" presId="urn:microsoft.com/office/officeart/2005/8/layout/process1"/>
    <dgm:cxn modelId="{F1F53A4A-DF70-4291-BFBA-EF83F84CA71E}" type="presParOf" srcId="{85BD3772-45F2-4FB7-9315-92B6203750A7}" destId="{0891EEDA-57EF-4D05-B435-700035465FC6}" srcOrd="0" destOrd="0" presId="urn:microsoft.com/office/officeart/2005/8/layout/process1"/>
    <dgm:cxn modelId="{151E11A5-9940-4A20-A2DD-B6FF5F2C9524}" type="presParOf" srcId="{AD4C09D8-1B16-44EE-AEDE-21F3C3DA600A}" destId="{FD7A5F75-F92A-4A5D-B82E-25ABEB0A4A8D}" srcOrd="4" destOrd="0" presId="urn:microsoft.com/office/officeart/2005/8/layout/process1"/>
    <dgm:cxn modelId="{7DE0531C-33C9-4331-871C-10599D07003C}" type="presParOf" srcId="{AD4C09D8-1B16-44EE-AEDE-21F3C3DA600A}" destId="{B6C24D7D-651C-4135-87FC-E49D62123F2C}" srcOrd="5" destOrd="0" presId="urn:microsoft.com/office/officeart/2005/8/layout/process1"/>
    <dgm:cxn modelId="{85A99CC3-F073-4599-90D0-9CB7CD1F8C81}" type="presParOf" srcId="{B6C24D7D-651C-4135-87FC-E49D62123F2C}" destId="{E11A787B-C99C-4FC6-A3DB-A02CB147B45E}" srcOrd="0" destOrd="0" presId="urn:microsoft.com/office/officeart/2005/8/layout/process1"/>
    <dgm:cxn modelId="{44E1336B-86B3-4CFF-AA49-9B5999E2DFCE}" type="presParOf" srcId="{AD4C09D8-1B16-44EE-AEDE-21F3C3DA600A}" destId="{7440F618-AA93-4F8D-B443-86DCEE6EF2F5}" srcOrd="6" destOrd="0" presId="urn:microsoft.com/office/officeart/2005/8/layout/process1"/>
    <dgm:cxn modelId="{C86C5B36-9136-46BD-9C1B-FC94837A21BD}" type="presParOf" srcId="{AD4C09D8-1B16-44EE-AEDE-21F3C3DA600A}" destId="{F8D6581A-14F7-473A-89D8-1157154D648B}" srcOrd="7" destOrd="0" presId="urn:microsoft.com/office/officeart/2005/8/layout/process1"/>
    <dgm:cxn modelId="{91BA9D1E-FB36-4405-B11C-46060929EDF1}" type="presParOf" srcId="{F8D6581A-14F7-473A-89D8-1157154D648B}" destId="{5CBEF131-59D0-4150-8E78-993A48968F9B}" srcOrd="0" destOrd="0" presId="urn:microsoft.com/office/officeart/2005/8/layout/process1"/>
    <dgm:cxn modelId="{BF62B391-B81F-4A35-8B4C-9E60F6354287}" type="presParOf" srcId="{AD4C09D8-1B16-44EE-AEDE-21F3C3DA600A}" destId="{65D3C2FA-B935-48BD-A857-0F71840F5F6B}" srcOrd="8" destOrd="0" presId="urn:microsoft.com/office/officeart/2005/8/layout/process1"/>
    <dgm:cxn modelId="{88859BBC-289B-4245-8480-DBC558D3535A}" type="presParOf" srcId="{AD4C09D8-1B16-44EE-AEDE-21F3C3DA600A}" destId="{EB99E3D9-D74E-4099-A12B-5894878F6BCF}" srcOrd="9" destOrd="0" presId="urn:microsoft.com/office/officeart/2005/8/layout/process1"/>
    <dgm:cxn modelId="{AC0E1D8B-CE98-466D-90E8-C4210AFBEAEE}" type="presParOf" srcId="{EB99E3D9-D74E-4099-A12B-5894878F6BCF}" destId="{B2C1C21E-8183-4B9B-9A00-806120A0C75B}" srcOrd="0" destOrd="0" presId="urn:microsoft.com/office/officeart/2005/8/layout/process1"/>
    <dgm:cxn modelId="{D35FC707-522B-4655-8FF7-E4FD3A1A8FE7}" type="presParOf" srcId="{AD4C09D8-1B16-44EE-AEDE-21F3C3DA600A}" destId="{1740CB17-9039-42AC-95B6-93AC035C6231}" srcOrd="10" destOrd="0" presId="urn:microsoft.com/office/officeart/2005/8/layout/process1"/>
    <dgm:cxn modelId="{C81AFFA3-30B5-4F09-BC2C-77EF78F2C2EC}" type="presParOf" srcId="{AD4C09D8-1B16-44EE-AEDE-21F3C3DA600A}" destId="{9F4B2660-61CA-402B-A50F-603442E27260}" srcOrd="11" destOrd="0" presId="urn:microsoft.com/office/officeart/2005/8/layout/process1"/>
    <dgm:cxn modelId="{58E6CFA5-8E97-4860-A1FF-83FB4199816D}" type="presParOf" srcId="{9F4B2660-61CA-402B-A50F-603442E27260}" destId="{306080B7-3D0F-44BE-9886-DCB655E8C227}" srcOrd="0" destOrd="0" presId="urn:microsoft.com/office/officeart/2005/8/layout/process1"/>
    <dgm:cxn modelId="{82319D43-CD48-4497-81BA-E5787E86EBC2}" type="presParOf" srcId="{AD4C09D8-1B16-44EE-AEDE-21F3C3DA600A}" destId="{9C555963-DBB2-4ED4-A771-1199C0AB3179}" srcOrd="12" destOrd="0" presId="urn:microsoft.com/office/officeart/2005/8/layout/process1"/>
    <dgm:cxn modelId="{DD5774C0-DD78-414B-86E9-3DFD97CE0365}" type="presParOf" srcId="{AD4C09D8-1B16-44EE-AEDE-21F3C3DA600A}" destId="{B311672D-E026-4E75-B065-42A059AD2223}" srcOrd="13" destOrd="0" presId="urn:microsoft.com/office/officeart/2005/8/layout/process1"/>
    <dgm:cxn modelId="{16A77768-DA72-4EDD-9C22-60F47636C4A8}" type="presParOf" srcId="{B311672D-E026-4E75-B065-42A059AD2223}" destId="{61237C48-841E-48DC-AF63-CAE3341AB504}" srcOrd="0" destOrd="0" presId="urn:microsoft.com/office/officeart/2005/8/layout/process1"/>
    <dgm:cxn modelId="{69A051C5-05CA-48E4-B3CF-1C48BADE797C}" type="presParOf" srcId="{AD4C09D8-1B16-44EE-AEDE-21F3C3DA600A}" destId="{E9B31F1E-832D-48F4-8D1D-532546F8BF40}" srcOrd="14" destOrd="0" presId="urn:microsoft.com/office/officeart/2005/8/layout/process1"/>
    <dgm:cxn modelId="{03D11271-DB81-47AB-8F57-142952BE9B0B}" type="presParOf" srcId="{AD4C09D8-1B16-44EE-AEDE-21F3C3DA600A}" destId="{71A2B541-43FD-44A7-BF94-0D0FD11F2571}" srcOrd="15" destOrd="0" presId="urn:microsoft.com/office/officeart/2005/8/layout/process1"/>
    <dgm:cxn modelId="{58DC791C-86B9-4D61-B3B6-BE4E3B0B8117}" type="presParOf" srcId="{71A2B541-43FD-44A7-BF94-0D0FD11F2571}" destId="{BC5CD787-880C-4900-B3DA-08AF478CE9A2}" srcOrd="0" destOrd="0" presId="urn:microsoft.com/office/officeart/2005/8/layout/process1"/>
    <dgm:cxn modelId="{94E3D3B2-1956-4F0C-A41D-60330735EA64}" type="presParOf" srcId="{AD4C09D8-1B16-44EE-AEDE-21F3C3DA600A}" destId="{0DBD772E-629E-450E-BC01-62BD8A1E5A50}" srcOrd="1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C8D684A-9443-4F76-BEF6-EBB6D69233FC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629461A-BA8C-4639-B83D-94A065F3131D}">
      <dgm:prSet/>
      <dgm:spPr/>
      <dgm:t>
        <a:bodyPr/>
        <a:lstStyle/>
        <a:p>
          <a:r>
            <a:rPr lang="es-ES"/>
            <a:t>Ventajas</a:t>
          </a:r>
          <a:endParaRPr lang="en-US"/>
        </a:p>
      </dgm:t>
    </dgm:pt>
    <dgm:pt modelId="{AD251AF6-E8A5-4676-A615-FFA27C3BF9B5}" type="parTrans" cxnId="{8D88EE9E-2D66-4A32-AB0A-9811032A732D}">
      <dgm:prSet/>
      <dgm:spPr/>
      <dgm:t>
        <a:bodyPr/>
        <a:lstStyle/>
        <a:p>
          <a:endParaRPr lang="en-US"/>
        </a:p>
      </dgm:t>
    </dgm:pt>
    <dgm:pt modelId="{D2BECEF1-B64A-4346-A465-9328D3284B7A}" type="sibTrans" cxnId="{8D88EE9E-2D66-4A32-AB0A-9811032A732D}">
      <dgm:prSet/>
      <dgm:spPr/>
      <dgm:t>
        <a:bodyPr/>
        <a:lstStyle/>
        <a:p>
          <a:endParaRPr lang="en-US"/>
        </a:p>
      </dgm:t>
    </dgm:pt>
    <dgm:pt modelId="{2722C744-8657-4FA6-83D3-0BA4FBE21DE6}">
      <dgm:prSet/>
      <dgm:spPr/>
      <dgm:t>
        <a:bodyPr/>
        <a:lstStyle/>
        <a:p>
          <a:r>
            <a:rPr lang="es-ES"/>
            <a:t>Mejor manejo de los recursos en memoria</a:t>
          </a:r>
          <a:endParaRPr lang="en-US"/>
        </a:p>
      </dgm:t>
    </dgm:pt>
    <dgm:pt modelId="{2E89C422-C29D-4980-8C5D-975863611E20}" type="parTrans" cxnId="{3C30B41F-89BE-43A1-90AF-AAD7A1E5904F}">
      <dgm:prSet/>
      <dgm:spPr/>
      <dgm:t>
        <a:bodyPr/>
        <a:lstStyle/>
        <a:p>
          <a:endParaRPr lang="en-US"/>
        </a:p>
      </dgm:t>
    </dgm:pt>
    <dgm:pt modelId="{7E6EAEED-D8A8-4898-9799-6713A251DC2C}" type="sibTrans" cxnId="{3C30B41F-89BE-43A1-90AF-AAD7A1E5904F}">
      <dgm:prSet/>
      <dgm:spPr/>
      <dgm:t>
        <a:bodyPr/>
        <a:lstStyle/>
        <a:p>
          <a:endParaRPr lang="en-US"/>
        </a:p>
      </dgm:t>
    </dgm:pt>
    <dgm:pt modelId="{799194AF-0372-4BA0-AA91-F36BFBF417DA}">
      <dgm:prSet/>
      <dgm:spPr/>
      <dgm:t>
        <a:bodyPr/>
        <a:lstStyle/>
        <a:p>
          <a:r>
            <a:rPr lang="es-ES"/>
            <a:t>Inconvenientes</a:t>
          </a:r>
          <a:endParaRPr lang="en-US"/>
        </a:p>
      </dgm:t>
    </dgm:pt>
    <dgm:pt modelId="{B9453C54-E66B-4311-A225-3B619E1006AA}" type="parTrans" cxnId="{240A922C-C639-45D2-8CA3-616DFA7D4EA8}">
      <dgm:prSet/>
      <dgm:spPr/>
      <dgm:t>
        <a:bodyPr/>
        <a:lstStyle/>
        <a:p>
          <a:endParaRPr lang="en-US"/>
        </a:p>
      </dgm:t>
    </dgm:pt>
    <dgm:pt modelId="{411A0F25-AD4B-469E-800C-32A91804D390}" type="sibTrans" cxnId="{240A922C-C639-45D2-8CA3-616DFA7D4EA8}">
      <dgm:prSet/>
      <dgm:spPr/>
      <dgm:t>
        <a:bodyPr/>
        <a:lstStyle/>
        <a:p>
          <a:endParaRPr lang="en-US"/>
        </a:p>
      </dgm:t>
    </dgm:pt>
    <dgm:pt modelId="{168171BD-08EB-4857-8B8C-9C20E9002C1F}">
      <dgm:prSet/>
      <dgm:spPr/>
      <dgm:t>
        <a:bodyPr/>
        <a:lstStyle/>
        <a:p>
          <a:r>
            <a:rPr lang="es-ES"/>
            <a:t>El rendimiento penaliza mucho con consultas complejas</a:t>
          </a:r>
          <a:endParaRPr lang="en-US"/>
        </a:p>
      </dgm:t>
    </dgm:pt>
    <dgm:pt modelId="{015762E4-A069-4B8D-AC86-D08EBE179137}" type="parTrans" cxnId="{79661D5B-FECC-4E51-A47B-6F2DCAF8EFB9}">
      <dgm:prSet/>
      <dgm:spPr/>
      <dgm:t>
        <a:bodyPr/>
        <a:lstStyle/>
        <a:p>
          <a:endParaRPr lang="en-US"/>
        </a:p>
      </dgm:t>
    </dgm:pt>
    <dgm:pt modelId="{2EE15085-E250-4633-A233-6DA92E0D93C2}" type="sibTrans" cxnId="{79661D5B-FECC-4E51-A47B-6F2DCAF8EFB9}">
      <dgm:prSet/>
      <dgm:spPr/>
      <dgm:t>
        <a:bodyPr/>
        <a:lstStyle/>
        <a:p>
          <a:endParaRPr lang="en-US"/>
        </a:p>
      </dgm:t>
    </dgm:pt>
    <dgm:pt modelId="{A6BA18F9-06DA-4187-AA57-65D295DBD98E}">
      <dgm:prSet/>
      <dgm:spPr/>
      <dgm:t>
        <a:bodyPr/>
        <a:lstStyle/>
        <a:p>
          <a:r>
            <a:rPr lang="es-ES"/>
            <a:t>Genera muchas consultas en trabajos con muchas relaciones</a:t>
          </a:r>
          <a:endParaRPr lang="en-US"/>
        </a:p>
      </dgm:t>
    </dgm:pt>
    <dgm:pt modelId="{B9749C57-3C19-479C-A037-3EF51A10F66D}" type="parTrans" cxnId="{090F34BF-91C0-4F74-A7B5-8696ECD44AA2}">
      <dgm:prSet/>
      <dgm:spPr/>
      <dgm:t>
        <a:bodyPr/>
        <a:lstStyle/>
        <a:p>
          <a:endParaRPr lang="en-US"/>
        </a:p>
      </dgm:t>
    </dgm:pt>
    <dgm:pt modelId="{D1AC648F-5E80-476D-9718-4C140E923F19}" type="sibTrans" cxnId="{090F34BF-91C0-4F74-A7B5-8696ECD44AA2}">
      <dgm:prSet/>
      <dgm:spPr/>
      <dgm:t>
        <a:bodyPr/>
        <a:lstStyle/>
        <a:p>
          <a:endParaRPr lang="en-US"/>
        </a:p>
      </dgm:t>
    </dgm:pt>
    <dgm:pt modelId="{6B4D46CF-35A5-4EE0-AA41-7566CBD18738}" type="pres">
      <dgm:prSet presAssocID="{CC8D684A-9443-4F76-BEF6-EBB6D69233FC}" presName="linear" presStyleCnt="0">
        <dgm:presLayoutVars>
          <dgm:dir/>
          <dgm:animLvl val="lvl"/>
          <dgm:resizeHandles val="exact"/>
        </dgm:presLayoutVars>
      </dgm:prSet>
      <dgm:spPr/>
    </dgm:pt>
    <dgm:pt modelId="{3DCE5B04-69A6-41A6-8E9B-568B95097F52}" type="pres">
      <dgm:prSet presAssocID="{D629461A-BA8C-4639-B83D-94A065F3131D}" presName="parentLin" presStyleCnt="0"/>
      <dgm:spPr/>
    </dgm:pt>
    <dgm:pt modelId="{3669CFA0-84EC-4FA0-A54D-004C428DFB7F}" type="pres">
      <dgm:prSet presAssocID="{D629461A-BA8C-4639-B83D-94A065F3131D}" presName="parentLeftMargin" presStyleLbl="node1" presStyleIdx="0" presStyleCnt="2"/>
      <dgm:spPr/>
    </dgm:pt>
    <dgm:pt modelId="{282C6FB1-BD88-42BB-8B93-0A27E153A2A4}" type="pres">
      <dgm:prSet presAssocID="{D629461A-BA8C-4639-B83D-94A065F3131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9BC6C83-6C9F-4B1D-AF25-885CB078778A}" type="pres">
      <dgm:prSet presAssocID="{D629461A-BA8C-4639-B83D-94A065F3131D}" presName="negativeSpace" presStyleCnt="0"/>
      <dgm:spPr/>
    </dgm:pt>
    <dgm:pt modelId="{177D7CCB-77C2-45F9-9E00-044B0CFED29D}" type="pres">
      <dgm:prSet presAssocID="{D629461A-BA8C-4639-B83D-94A065F3131D}" presName="childText" presStyleLbl="conFgAcc1" presStyleIdx="0" presStyleCnt="2">
        <dgm:presLayoutVars>
          <dgm:bulletEnabled val="1"/>
        </dgm:presLayoutVars>
      </dgm:prSet>
      <dgm:spPr/>
    </dgm:pt>
    <dgm:pt modelId="{34BA17DD-ED1C-411A-9AA2-FC9B1696D28F}" type="pres">
      <dgm:prSet presAssocID="{D2BECEF1-B64A-4346-A465-9328D3284B7A}" presName="spaceBetweenRectangles" presStyleCnt="0"/>
      <dgm:spPr/>
    </dgm:pt>
    <dgm:pt modelId="{FCBD6468-9A55-4C7E-A5BB-1D571BAD71C1}" type="pres">
      <dgm:prSet presAssocID="{799194AF-0372-4BA0-AA91-F36BFBF417DA}" presName="parentLin" presStyleCnt="0"/>
      <dgm:spPr/>
    </dgm:pt>
    <dgm:pt modelId="{FC7EEAB5-22D6-4166-AAE8-0C490102A313}" type="pres">
      <dgm:prSet presAssocID="{799194AF-0372-4BA0-AA91-F36BFBF417DA}" presName="parentLeftMargin" presStyleLbl="node1" presStyleIdx="0" presStyleCnt="2"/>
      <dgm:spPr/>
    </dgm:pt>
    <dgm:pt modelId="{8D121838-0A69-42E8-94D4-655EAC4E022B}" type="pres">
      <dgm:prSet presAssocID="{799194AF-0372-4BA0-AA91-F36BFBF417D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B5B9CA0-4A35-42BF-9B91-223F1333888C}" type="pres">
      <dgm:prSet presAssocID="{799194AF-0372-4BA0-AA91-F36BFBF417DA}" presName="negativeSpace" presStyleCnt="0"/>
      <dgm:spPr/>
    </dgm:pt>
    <dgm:pt modelId="{10229AF0-EE76-40FD-8245-7023BE05AE7D}" type="pres">
      <dgm:prSet presAssocID="{799194AF-0372-4BA0-AA91-F36BFBF417D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F3C07505-283C-4E14-8E63-E5CBAC8F5A2C}" type="presOf" srcId="{2722C744-8657-4FA6-83D3-0BA4FBE21DE6}" destId="{177D7CCB-77C2-45F9-9E00-044B0CFED29D}" srcOrd="0" destOrd="0" presId="urn:microsoft.com/office/officeart/2005/8/layout/list1"/>
    <dgm:cxn modelId="{FB97111D-D0D7-4EC2-81B8-860AC89AE94A}" type="presOf" srcId="{168171BD-08EB-4857-8B8C-9C20E9002C1F}" destId="{10229AF0-EE76-40FD-8245-7023BE05AE7D}" srcOrd="0" destOrd="0" presId="urn:microsoft.com/office/officeart/2005/8/layout/list1"/>
    <dgm:cxn modelId="{0809461D-23E1-421D-A5E4-76C6D3ABD7BC}" type="presOf" srcId="{799194AF-0372-4BA0-AA91-F36BFBF417DA}" destId="{8D121838-0A69-42E8-94D4-655EAC4E022B}" srcOrd="1" destOrd="0" presId="urn:microsoft.com/office/officeart/2005/8/layout/list1"/>
    <dgm:cxn modelId="{3C30B41F-89BE-43A1-90AF-AAD7A1E5904F}" srcId="{D629461A-BA8C-4639-B83D-94A065F3131D}" destId="{2722C744-8657-4FA6-83D3-0BA4FBE21DE6}" srcOrd="0" destOrd="0" parTransId="{2E89C422-C29D-4980-8C5D-975863611E20}" sibTransId="{7E6EAEED-D8A8-4898-9799-6713A251DC2C}"/>
    <dgm:cxn modelId="{240A922C-C639-45D2-8CA3-616DFA7D4EA8}" srcId="{CC8D684A-9443-4F76-BEF6-EBB6D69233FC}" destId="{799194AF-0372-4BA0-AA91-F36BFBF417DA}" srcOrd="1" destOrd="0" parTransId="{B9453C54-E66B-4311-A225-3B619E1006AA}" sibTransId="{411A0F25-AD4B-469E-800C-32A91804D390}"/>
    <dgm:cxn modelId="{72FACC31-74E6-4A7C-A3FB-0DC161F77DE8}" type="presOf" srcId="{799194AF-0372-4BA0-AA91-F36BFBF417DA}" destId="{FC7EEAB5-22D6-4166-AAE8-0C490102A313}" srcOrd="0" destOrd="0" presId="urn:microsoft.com/office/officeart/2005/8/layout/list1"/>
    <dgm:cxn modelId="{79661D5B-FECC-4E51-A47B-6F2DCAF8EFB9}" srcId="{799194AF-0372-4BA0-AA91-F36BFBF417DA}" destId="{168171BD-08EB-4857-8B8C-9C20E9002C1F}" srcOrd="0" destOrd="0" parTransId="{015762E4-A069-4B8D-AC86-D08EBE179137}" sibTransId="{2EE15085-E250-4633-A233-6DA92E0D93C2}"/>
    <dgm:cxn modelId="{C853AF5D-31BD-43D9-9C9D-18B5B6BB49E7}" type="presOf" srcId="{D629461A-BA8C-4639-B83D-94A065F3131D}" destId="{282C6FB1-BD88-42BB-8B93-0A27E153A2A4}" srcOrd="1" destOrd="0" presId="urn:microsoft.com/office/officeart/2005/8/layout/list1"/>
    <dgm:cxn modelId="{4336967E-298D-4DC4-BD21-F117E2AB5732}" type="presOf" srcId="{CC8D684A-9443-4F76-BEF6-EBB6D69233FC}" destId="{6B4D46CF-35A5-4EE0-AA41-7566CBD18738}" srcOrd="0" destOrd="0" presId="urn:microsoft.com/office/officeart/2005/8/layout/list1"/>
    <dgm:cxn modelId="{28939B9A-DC81-4AB2-A948-D1E93090CBB8}" type="presOf" srcId="{D629461A-BA8C-4639-B83D-94A065F3131D}" destId="{3669CFA0-84EC-4FA0-A54D-004C428DFB7F}" srcOrd="0" destOrd="0" presId="urn:microsoft.com/office/officeart/2005/8/layout/list1"/>
    <dgm:cxn modelId="{8D88EE9E-2D66-4A32-AB0A-9811032A732D}" srcId="{CC8D684A-9443-4F76-BEF6-EBB6D69233FC}" destId="{D629461A-BA8C-4639-B83D-94A065F3131D}" srcOrd="0" destOrd="0" parTransId="{AD251AF6-E8A5-4676-A615-FFA27C3BF9B5}" sibTransId="{D2BECEF1-B64A-4346-A465-9328D3284B7A}"/>
    <dgm:cxn modelId="{090F34BF-91C0-4F74-A7B5-8696ECD44AA2}" srcId="{799194AF-0372-4BA0-AA91-F36BFBF417DA}" destId="{A6BA18F9-06DA-4187-AA57-65D295DBD98E}" srcOrd="1" destOrd="0" parTransId="{B9749C57-3C19-479C-A037-3EF51A10F66D}" sibTransId="{D1AC648F-5E80-476D-9718-4C140E923F19}"/>
    <dgm:cxn modelId="{D44AC3F2-EC88-4A99-871D-33F4F19986C3}" type="presOf" srcId="{A6BA18F9-06DA-4187-AA57-65D295DBD98E}" destId="{10229AF0-EE76-40FD-8245-7023BE05AE7D}" srcOrd="0" destOrd="1" presId="urn:microsoft.com/office/officeart/2005/8/layout/list1"/>
    <dgm:cxn modelId="{2074748F-81EC-4B37-8361-68FA135E21BD}" type="presParOf" srcId="{6B4D46CF-35A5-4EE0-AA41-7566CBD18738}" destId="{3DCE5B04-69A6-41A6-8E9B-568B95097F52}" srcOrd="0" destOrd="0" presId="urn:microsoft.com/office/officeart/2005/8/layout/list1"/>
    <dgm:cxn modelId="{9CD85614-D25D-4810-9E3E-E54CE310C784}" type="presParOf" srcId="{3DCE5B04-69A6-41A6-8E9B-568B95097F52}" destId="{3669CFA0-84EC-4FA0-A54D-004C428DFB7F}" srcOrd="0" destOrd="0" presId="urn:microsoft.com/office/officeart/2005/8/layout/list1"/>
    <dgm:cxn modelId="{1C1D4A62-D03F-499C-A646-ACC4D381778A}" type="presParOf" srcId="{3DCE5B04-69A6-41A6-8E9B-568B95097F52}" destId="{282C6FB1-BD88-42BB-8B93-0A27E153A2A4}" srcOrd="1" destOrd="0" presId="urn:microsoft.com/office/officeart/2005/8/layout/list1"/>
    <dgm:cxn modelId="{EA8C303E-7532-414D-A4FA-29941A630909}" type="presParOf" srcId="{6B4D46CF-35A5-4EE0-AA41-7566CBD18738}" destId="{69BC6C83-6C9F-4B1D-AF25-885CB078778A}" srcOrd="1" destOrd="0" presId="urn:microsoft.com/office/officeart/2005/8/layout/list1"/>
    <dgm:cxn modelId="{91E3298E-FA23-4CBD-82E3-F0326E2B2885}" type="presParOf" srcId="{6B4D46CF-35A5-4EE0-AA41-7566CBD18738}" destId="{177D7CCB-77C2-45F9-9E00-044B0CFED29D}" srcOrd="2" destOrd="0" presId="urn:microsoft.com/office/officeart/2005/8/layout/list1"/>
    <dgm:cxn modelId="{18C1012E-A979-4F7B-901F-6A07EFFD58BC}" type="presParOf" srcId="{6B4D46CF-35A5-4EE0-AA41-7566CBD18738}" destId="{34BA17DD-ED1C-411A-9AA2-FC9B1696D28F}" srcOrd="3" destOrd="0" presId="urn:microsoft.com/office/officeart/2005/8/layout/list1"/>
    <dgm:cxn modelId="{53D268E5-A7BC-434C-B818-565020BC0AD1}" type="presParOf" srcId="{6B4D46CF-35A5-4EE0-AA41-7566CBD18738}" destId="{FCBD6468-9A55-4C7E-A5BB-1D571BAD71C1}" srcOrd="4" destOrd="0" presId="urn:microsoft.com/office/officeart/2005/8/layout/list1"/>
    <dgm:cxn modelId="{0D977087-DD3F-43D5-BB96-A3E7C360616F}" type="presParOf" srcId="{FCBD6468-9A55-4C7E-A5BB-1D571BAD71C1}" destId="{FC7EEAB5-22D6-4166-AAE8-0C490102A313}" srcOrd="0" destOrd="0" presId="urn:microsoft.com/office/officeart/2005/8/layout/list1"/>
    <dgm:cxn modelId="{2B3B44EF-0251-41FD-99BC-53F2590EA25C}" type="presParOf" srcId="{FCBD6468-9A55-4C7E-A5BB-1D571BAD71C1}" destId="{8D121838-0A69-42E8-94D4-655EAC4E022B}" srcOrd="1" destOrd="0" presId="urn:microsoft.com/office/officeart/2005/8/layout/list1"/>
    <dgm:cxn modelId="{31296F49-551F-4227-86F0-27A133D269B9}" type="presParOf" srcId="{6B4D46CF-35A5-4EE0-AA41-7566CBD18738}" destId="{0B5B9CA0-4A35-42BF-9B91-223F1333888C}" srcOrd="5" destOrd="0" presId="urn:microsoft.com/office/officeart/2005/8/layout/list1"/>
    <dgm:cxn modelId="{5A56C8FF-4521-47A4-B702-D9B694EF1EAB}" type="presParOf" srcId="{6B4D46CF-35A5-4EE0-AA41-7566CBD18738}" destId="{10229AF0-EE76-40FD-8245-7023BE05AE7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76C0C9E-DCD3-40EC-9C5E-EB84FA17335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CAB0A7D-5B0A-4F5D-AD06-3C002131C0E3}">
      <dgm:prSet/>
      <dgm:spPr/>
      <dgm:t>
        <a:bodyPr/>
        <a:lstStyle/>
        <a:p>
          <a:r>
            <a:rPr lang="es-ES"/>
            <a:t>Es la pieza central de Entity Framework</a:t>
          </a:r>
          <a:endParaRPr lang="en-US"/>
        </a:p>
      </dgm:t>
    </dgm:pt>
    <dgm:pt modelId="{21F1925A-3052-47D9-A601-62EA91A8BDC2}" type="parTrans" cxnId="{9F872FA4-CC75-4541-977F-D965C871A933}">
      <dgm:prSet/>
      <dgm:spPr/>
      <dgm:t>
        <a:bodyPr/>
        <a:lstStyle/>
        <a:p>
          <a:endParaRPr lang="en-US"/>
        </a:p>
      </dgm:t>
    </dgm:pt>
    <dgm:pt modelId="{8A2F95FD-DBF2-419F-85D4-192C6C5DC1AE}" type="sibTrans" cxnId="{9F872FA4-CC75-4541-977F-D965C871A933}">
      <dgm:prSet/>
      <dgm:spPr/>
      <dgm:t>
        <a:bodyPr/>
        <a:lstStyle/>
        <a:p>
          <a:endParaRPr lang="en-US"/>
        </a:p>
      </dgm:t>
    </dgm:pt>
    <dgm:pt modelId="{86E6F7F8-B03E-445B-8C8F-FB9E4A764750}">
      <dgm:prSet/>
      <dgm:spPr/>
      <dgm:t>
        <a:bodyPr/>
        <a:lstStyle/>
        <a:p>
          <a:r>
            <a:rPr lang="es-ES"/>
            <a:t>Debe heredar de la clase DbContext</a:t>
          </a:r>
          <a:endParaRPr lang="en-US"/>
        </a:p>
      </dgm:t>
    </dgm:pt>
    <dgm:pt modelId="{D6FA7DBF-7653-4775-B4C7-F7448773CFB1}" type="parTrans" cxnId="{FD973868-D66F-46BE-BE14-1CCA1C3CA422}">
      <dgm:prSet/>
      <dgm:spPr/>
      <dgm:t>
        <a:bodyPr/>
        <a:lstStyle/>
        <a:p>
          <a:endParaRPr lang="en-US"/>
        </a:p>
      </dgm:t>
    </dgm:pt>
    <dgm:pt modelId="{C97F8B41-7A24-47C4-9994-086DAFEFC0DD}" type="sibTrans" cxnId="{FD973868-D66F-46BE-BE14-1CCA1C3CA422}">
      <dgm:prSet/>
      <dgm:spPr/>
      <dgm:t>
        <a:bodyPr/>
        <a:lstStyle/>
        <a:p>
          <a:endParaRPr lang="en-US"/>
        </a:p>
      </dgm:t>
    </dgm:pt>
    <dgm:pt modelId="{B8463965-B789-4F3D-8C80-2BA03609BF79}">
      <dgm:prSet/>
      <dgm:spPr/>
      <dgm:t>
        <a:bodyPr/>
        <a:lstStyle/>
        <a:p>
          <a:r>
            <a:rPr lang="es-ES"/>
            <a:t>Gestiona las conexiones a la base de datos</a:t>
          </a:r>
          <a:endParaRPr lang="en-US"/>
        </a:p>
      </dgm:t>
    </dgm:pt>
    <dgm:pt modelId="{78420D9C-5DB7-4318-B513-8E920489BBB0}" type="parTrans" cxnId="{DBF8E90D-63ED-4C0A-85D4-855E53566D7E}">
      <dgm:prSet/>
      <dgm:spPr/>
      <dgm:t>
        <a:bodyPr/>
        <a:lstStyle/>
        <a:p>
          <a:endParaRPr lang="en-US"/>
        </a:p>
      </dgm:t>
    </dgm:pt>
    <dgm:pt modelId="{0F91C9F4-EEA3-4818-81F9-BAEC1C33C598}" type="sibTrans" cxnId="{DBF8E90D-63ED-4C0A-85D4-855E53566D7E}">
      <dgm:prSet/>
      <dgm:spPr/>
      <dgm:t>
        <a:bodyPr/>
        <a:lstStyle/>
        <a:p>
          <a:endParaRPr lang="en-US"/>
        </a:p>
      </dgm:t>
    </dgm:pt>
    <dgm:pt modelId="{BD787A10-986F-4A6E-A263-801F85874968}">
      <dgm:prSet/>
      <dgm:spPr/>
      <dgm:t>
        <a:bodyPr/>
        <a:lstStyle/>
        <a:p>
          <a:r>
            <a:rPr lang="es-ES"/>
            <a:t>Implementa el patrón unit of work</a:t>
          </a:r>
          <a:endParaRPr lang="en-US"/>
        </a:p>
      </dgm:t>
    </dgm:pt>
    <dgm:pt modelId="{0F24EF68-109B-4CB4-A276-2DF2D3376785}" type="parTrans" cxnId="{4431FCCF-423B-47F5-A800-ADF22A660082}">
      <dgm:prSet/>
      <dgm:spPr/>
      <dgm:t>
        <a:bodyPr/>
        <a:lstStyle/>
        <a:p>
          <a:endParaRPr lang="en-US"/>
        </a:p>
      </dgm:t>
    </dgm:pt>
    <dgm:pt modelId="{E2916F92-FCC3-4BB9-9307-C475354DE4A8}" type="sibTrans" cxnId="{4431FCCF-423B-47F5-A800-ADF22A660082}">
      <dgm:prSet/>
      <dgm:spPr/>
      <dgm:t>
        <a:bodyPr/>
        <a:lstStyle/>
        <a:p>
          <a:endParaRPr lang="en-US"/>
        </a:p>
      </dgm:t>
    </dgm:pt>
    <dgm:pt modelId="{820CEA5C-5B5A-403E-A595-B01AD0E4F7B4}">
      <dgm:prSet/>
      <dgm:spPr/>
      <dgm:t>
        <a:bodyPr/>
        <a:lstStyle/>
        <a:p>
          <a:r>
            <a:rPr lang="es-ES"/>
            <a:t>Implementa el patrón Repository</a:t>
          </a:r>
          <a:endParaRPr lang="en-US"/>
        </a:p>
      </dgm:t>
    </dgm:pt>
    <dgm:pt modelId="{43296736-C2B3-4F50-8A2E-D744055D5F44}" type="parTrans" cxnId="{57095B5E-C6F5-45F5-913F-7448D6E15C90}">
      <dgm:prSet/>
      <dgm:spPr/>
      <dgm:t>
        <a:bodyPr/>
        <a:lstStyle/>
        <a:p>
          <a:endParaRPr lang="en-US"/>
        </a:p>
      </dgm:t>
    </dgm:pt>
    <dgm:pt modelId="{05D2AE58-586B-4C8D-A25A-2822741A7D2D}" type="sibTrans" cxnId="{57095B5E-C6F5-45F5-913F-7448D6E15C90}">
      <dgm:prSet/>
      <dgm:spPr/>
      <dgm:t>
        <a:bodyPr/>
        <a:lstStyle/>
        <a:p>
          <a:endParaRPr lang="en-US"/>
        </a:p>
      </dgm:t>
    </dgm:pt>
    <dgm:pt modelId="{E3344145-513A-481D-BB29-F2C598F8EA75}">
      <dgm:prSet/>
      <dgm:spPr/>
      <dgm:t>
        <a:bodyPr/>
        <a:lstStyle/>
        <a:p>
          <a:r>
            <a:rPr lang="es-ES"/>
            <a:t>Gestiona el modelado de la base de datos</a:t>
          </a:r>
          <a:endParaRPr lang="en-US"/>
        </a:p>
      </dgm:t>
    </dgm:pt>
    <dgm:pt modelId="{51959AFD-62BA-4EDD-90E3-B431ED723633}" type="parTrans" cxnId="{F9BCE7D1-3449-45C5-937F-AA57D2F7569B}">
      <dgm:prSet/>
      <dgm:spPr/>
      <dgm:t>
        <a:bodyPr/>
        <a:lstStyle/>
        <a:p>
          <a:endParaRPr lang="en-US"/>
        </a:p>
      </dgm:t>
    </dgm:pt>
    <dgm:pt modelId="{2D9B1B49-7708-4F24-A4C3-68B679BC2304}" type="sibTrans" cxnId="{F9BCE7D1-3449-45C5-937F-AA57D2F7569B}">
      <dgm:prSet/>
      <dgm:spPr/>
      <dgm:t>
        <a:bodyPr/>
        <a:lstStyle/>
        <a:p>
          <a:endParaRPr lang="en-US"/>
        </a:p>
      </dgm:t>
    </dgm:pt>
    <dgm:pt modelId="{852EA332-ECDE-4058-86E1-DD8E0599B67C}" type="pres">
      <dgm:prSet presAssocID="{F76C0C9E-DCD3-40EC-9C5E-EB84FA173352}" presName="root" presStyleCnt="0">
        <dgm:presLayoutVars>
          <dgm:dir/>
          <dgm:resizeHandles val="exact"/>
        </dgm:presLayoutVars>
      </dgm:prSet>
      <dgm:spPr/>
    </dgm:pt>
    <dgm:pt modelId="{BA82DA5B-0801-4F03-871F-9E2431BE4C9B}" type="pres">
      <dgm:prSet presAssocID="{5CAB0A7D-5B0A-4F5D-AD06-3C002131C0E3}" presName="compNode" presStyleCnt="0"/>
      <dgm:spPr/>
    </dgm:pt>
    <dgm:pt modelId="{F8ECF30B-8535-45BA-AAB9-D29CC8912E24}" type="pres">
      <dgm:prSet presAssocID="{5CAB0A7D-5B0A-4F5D-AD06-3C002131C0E3}" presName="bgRect" presStyleLbl="bgShp" presStyleIdx="0" presStyleCnt="6"/>
      <dgm:spPr/>
    </dgm:pt>
    <dgm:pt modelId="{16E9B61C-E212-4132-B371-D9B235B6B965}" type="pres">
      <dgm:prSet presAssocID="{5CAB0A7D-5B0A-4F5D-AD06-3C002131C0E3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"/>
        </a:ext>
      </dgm:extLst>
    </dgm:pt>
    <dgm:pt modelId="{FC26C118-6080-462D-B742-51A142085825}" type="pres">
      <dgm:prSet presAssocID="{5CAB0A7D-5B0A-4F5D-AD06-3C002131C0E3}" presName="spaceRect" presStyleCnt="0"/>
      <dgm:spPr/>
    </dgm:pt>
    <dgm:pt modelId="{8CBFF361-D7A3-44EE-A618-9891C8E99E24}" type="pres">
      <dgm:prSet presAssocID="{5CAB0A7D-5B0A-4F5D-AD06-3C002131C0E3}" presName="parTx" presStyleLbl="revTx" presStyleIdx="0" presStyleCnt="6">
        <dgm:presLayoutVars>
          <dgm:chMax val="0"/>
          <dgm:chPref val="0"/>
        </dgm:presLayoutVars>
      </dgm:prSet>
      <dgm:spPr/>
    </dgm:pt>
    <dgm:pt modelId="{B8ACE98E-413C-4A85-901E-A54CBC99E14F}" type="pres">
      <dgm:prSet presAssocID="{8A2F95FD-DBF2-419F-85D4-192C6C5DC1AE}" presName="sibTrans" presStyleCnt="0"/>
      <dgm:spPr/>
    </dgm:pt>
    <dgm:pt modelId="{BDC9613F-AF90-429B-920D-8901F37DB894}" type="pres">
      <dgm:prSet presAssocID="{86E6F7F8-B03E-445B-8C8F-FB9E4A764750}" presName="compNode" presStyleCnt="0"/>
      <dgm:spPr/>
    </dgm:pt>
    <dgm:pt modelId="{90E9B6D2-0823-4843-B401-3D6524E87D5C}" type="pres">
      <dgm:prSet presAssocID="{86E6F7F8-B03E-445B-8C8F-FB9E4A764750}" presName="bgRect" presStyleLbl="bgShp" presStyleIdx="1" presStyleCnt="6"/>
      <dgm:spPr/>
    </dgm:pt>
    <dgm:pt modelId="{3E1798B4-015B-4B96-A0C4-8C6DF7ADE0AC}" type="pres">
      <dgm:prSet presAssocID="{86E6F7F8-B03E-445B-8C8F-FB9E4A76475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zas de rompecabezas"/>
        </a:ext>
      </dgm:extLst>
    </dgm:pt>
    <dgm:pt modelId="{90331CD0-6F4B-486A-8331-20F6831D06D6}" type="pres">
      <dgm:prSet presAssocID="{86E6F7F8-B03E-445B-8C8F-FB9E4A764750}" presName="spaceRect" presStyleCnt="0"/>
      <dgm:spPr/>
    </dgm:pt>
    <dgm:pt modelId="{2F7963F6-5715-4193-8D03-8B457C8B2500}" type="pres">
      <dgm:prSet presAssocID="{86E6F7F8-B03E-445B-8C8F-FB9E4A764750}" presName="parTx" presStyleLbl="revTx" presStyleIdx="1" presStyleCnt="6">
        <dgm:presLayoutVars>
          <dgm:chMax val="0"/>
          <dgm:chPref val="0"/>
        </dgm:presLayoutVars>
      </dgm:prSet>
      <dgm:spPr/>
    </dgm:pt>
    <dgm:pt modelId="{A1807799-9A03-46E7-8BC4-8EE5D33DE3B8}" type="pres">
      <dgm:prSet presAssocID="{C97F8B41-7A24-47C4-9994-086DAFEFC0DD}" presName="sibTrans" presStyleCnt="0"/>
      <dgm:spPr/>
    </dgm:pt>
    <dgm:pt modelId="{C9B31F46-FA03-4615-B836-C08781B50AB3}" type="pres">
      <dgm:prSet presAssocID="{B8463965-B789-4F3D-8C80-2BA03609BF79}" presName="compNode" presStyleCnt="0"/>
      <dgm:spPr/>
    </dgm:pt>
    <dgm:pt modelId="{6613FEF6-3FDB-4D7C-8D0D-E61FC4AD8863}" type="pres">
      <dgm:prSet presAssocID="{B8463965-B789-4F3D-8C80-2BA03609BF79}" presName="bgRect" presStyleLbl="bgShp" presStyleIdx="2" presStyleCnt="6"/>
      <dgm:spPr/>
    </dgm:pt>
    <dgm:pt modelId="{CC1764AD-A3CB-44D9-A582-31242E34E1BC}" type="pres">
      <dgm:prSet presAssocID="{B8463965-B789-4F3D-8C80-2BA03609BF7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6773BCCD-ABE2-4EE9-8A99-781720B9D7C5}" type="pres">
      <dgm:prSet presAssocID="{B8463965-B789-4F3D-8C80-2BA03609BF79}" presName="spaceRect" presStyleCnt="0"/>
      <dgm:spPr/>
    </dgm:pt>
    <dgm:pt modelId="{7FDFCFEC-890D-4B88-A0BF-10B2E1E9D8B9}" type="pres">
      <dgm:prSet presAssocID="{B8463965-B789-4F3D-8C80-2BA03609BF79}" presName="parTx" presStyleLbl="revTx" presStyleIdx="2" presStyleCnt="6">
        <dgm:presLayoutVars>
          <dgm:chMax val="0"/>
          <dgm:chPref val="0"/>
        </dgm:presLayoutVars>
      </dgm:prSet>
      <dgm:spPr/>
    </dgm:pt>
    <dgm:pt modelId="{5E2D5E5D-5762-4923-91BD-568076B0F6EB}" type="pres">
      <dgm:prSet presAssocID="{0F91C9F4-EEA3-4818-81F9-BAEC1C33C598}" presName="sibTrans" presStyleCnt="0"/>
      <dgm:spPr/>
    </dgm:pt>
    <dgm:pt modelId="{17D7D177-DC3F-4315-8250-F1520D7A35BA}" type="pres">
      <dgm:prSet presAssocID="{BD787A10-986F-4A6E-A263-801F85874968}" presName="compNode" presStyleCnt="0"/>
      <dgm:spPr/>
    </dgm:pt>
    <dgm:pt modelId="{F251A198-6168-4BDC-A390-53A463809B3C}" type="pres">
      <dgm:prSet presAssocID="{BD787A10-986F-4A6E-A263-801F85874968}" presName="bgRect" presStyleLbl="bgShp" presStyleIdx="3" presStyleCnt="6"/>
      <dgm:spPr/>
    </dgm:pt>
    <dgm:pt modelId="{2B207001-43DF-408D-A408-4670C52660ED}" type="pres">
      <dgm:prSet presAssocID="{BD787A10-986F-4A6E-A263-801F85874968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18EAD4A6-A2A6-4375-B35B-F813231E084E}" type="pres">
      <dgm:prSet presAssocID="{BD787A10-986F-4A6E-A263-801F85874968}" presName="spaceRect" presStyleCnt="0"/>
      <dgm:spPr/>
    </dgm:pt>
    <dgm:pt modelId="{76A8F888-5DD1-4AE0-B98D-B73E7DDC7055}" type="pres">
      <dgm:prSet presAssocID="{BD787A10-986F-4A6E-A263-801F85874968}" presName="parTx" presStyleLbl="revTx" presStyleIdx="3" presStyleCnt="6">
        <dgm:presLayoutVars>
          <dgm:chMax val="0"/>
          <dgm:chPref val="0"/>
        </dgm:presLayoutVars>
      </dgm:prSet>
      <dgm:spPr/>
    </dgm:pt>
    <dgm:pt modelId="{F2040349-8280-4B56-B322-F84927CACCB8}" type="pres">
      <dgm:prSet presAssocID="{E2916F92-FCC3-4BB9-9307-C475354DE4A8}" presName="sibTrans" presStyleCnt="0"/>
      <dgm:spPr/>
    </dgm:pt>
    <dgm:pt modelId="{C5C228BB-AF6C-4B6F-A864-C8002811CAF9}" type="pres">
      <dgm:prSet presAssocID="{820CEA5C-5B5A-403E-A595-B01AD0E4F7B4}" presName="compNode" presStyleCnt="0"/>
      <dgm:spPr/>
    </dgm:pt>
    <dgm:pt modelId="{FD7BB87F-526E-421F-9F40-37B58E2DEA5F}" type="pres">
      <dgm:prSet presAssocID="{820CEA5C-5B5A-403E-A595-B01AD0E4F7B4}" presName="bgRect" presStyleLbl="bgShp" presStyleIdx="4" presStyleCnt="6"/>
      <dgm:spPr/>
    </dgm:pt>
    <dgm:pt modelId="{64D665FF-85C1-486D-8215-FF8D0026FA4D}" type="pres">
      <dgm:prSet presAssocID="{820CEA5C-5B5A-403E-A595-B01AD0E4F7B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e Arrow: U-turn"/>
        </a:ext>
      </dgm:extLst>
    </dgm:pt>
    <dgm:pt modelId="{2870B5D7-8572-4867-99EB-5E634DBD07B1}" type="pres">
      <dgm:prSet presAssocID="{820CEA5C-5B5A-403E-A595-B01AD0E4F7B4}" presName="spaceRect" presStyleCnt="0"/>
      <dgm:spPr/>
    </dgm:pt>
    <dgm:pt modelId="{03917D05-AE2E-42D8-A5D3-756C7934E284}" type="pres">
      <dgm:prSet presAssocID="{820CEA5C-5B5A-403E-A595-B01AD0E4F7B4}" presName="parTx" presStyleLbl="revTx" presStyleIdx="4" presStyleCnt="6">
        <dgm:presLayoutVars>
          <dgm:chMax val="0"/>
          <dgm:chPref val="0"/>
        </dgm:presLayoutVars>
      </dgm:prSet>
      <dgm:spPr/>
    </dgm:pt>
    <dgm:pt modelId="{92BA4799-2F27-4A38-B73B-B145C16392D2}" type="pres">
      <dgm:prSet presAssocID="{05D2AE58-586B-4C8D-A25A-2822741A7D2D}" presName="sibTrans" presStyleCnt="0"/>
      <dgm:spPr/>
    </dgm:pt>
    <dgm:pt modelId="{0439B32C-F482-40B4-8F69-A4F1464D30BE}" type="pres">
      <dgm:prSet presAssocID="{E3344145-513A-481D-BB29-F2C598F8EA75}" presName="compNode" presStyleCnt="0"/>
      <dgm:spPr/>
    </dgm:pt>
    <dgm:pt modelId="{281365F8-5FE1-4EF8-8A55-076D18EB903F}" type="pres">
      <dgm:prSet presAssocID="{E3344145-513A-481D-BB29-F2C598F8EA75}" presName="bgRect" presStyleLbl="bgShp" presStyleIdx="5" presStyleCnt="6"/>
      <dgm:spPr/>
    </dgm:pt>
    <dgm:pt modelId="{AAD50932-97E7-4112-B0D4-DEB714C56B1D}" type="pres">
      <dgm:prSet presAssocID="{E3344145-513A-481D-BB29-F2C598F8EA7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BD80B85-56C2-4199-B6B9-A677D952FE75}" type="pres">
      <dgm:prSet presAssocID="{E3344145-513A-481D-BB29-F2C598F8EA75}" presName="spaceRect" presStyleCnt="0"/>
      <dgm:spPr/>
    </dgm:pt>
    <dgm:pt modelId="{E868B3D2-B141-4737-B68A-88AE1FC36B1E}" type="pres">
      <dgm:prSet presAssocID="{E3344145-513A-481D-BB29-F2C598F8EA75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DBF8E90D-63ED-4C0A-85D4-855E53566D7E}" srcId="{F76C0C9E-DCD3-40EC-9C5E-EB84FA173352}" destId="{B8463965-B789-4F3D-8C80-2BA03609BF79}" srcOrd="2" destOrd="0" parTransId="{78420D9C-5DB7-4318-B513-8E920489BBB0}" sibTransId="{0F91C9F4-EEA3-4818-81F9-BAEC1C33C598}"/>
    <dgm:cxn modelId="{F4AF563D-821D-4FD9-95DF-41928D5982F8}" type="presOf" srcId="{E3344145-513A-481D-BB29-F2C598F8EA75}" destId="{E868B3D2-B141-4737-B68A-88AE1FC36B1E}" srcOrd="0" destOrd="0" presId="urn:microsoft.com/office/officeart/2018/2/layout/IconVerticalSolidList"/>
    <dgm:cxn modelId="{83BFB05C-39EC-474B-9273-F1A1F3B0936B}" type="presOf" srcId="{86E6F7F8-B03E-445B-8C8F-FB9E4A764750}" destId="{2F7963F6-5715-4193-8D03-8B457C8B2500}" srcOrd="0" destOrd="0" presId="urn:microsoft.com/office/officeart/2018/2/layout/IconVerticalSolidList"/>
    <dgm:cxn modelId="{57095B5E-C6F5-45F5-913F-7448D6E15C90}" srcId="{F76C0C9E-DCD3-40EC-9C5E-EB84FA173352}" destId="{820CEA5C-5B5A-403E-A595-B01AD0E4F7B4}" srcOrd="4" destOrd="0" parTransId="{43296736-C2B3-4F50-8A2E-D744055D5F44}" sibTransId="{05D2AE58-586B-4C8D-A25A-2822741A7D2D}"/>
    <dgm:cxn modelId="{8B295F64-70FE-49AC-B341-0A818C5B983D}" type="presOf" srcId="{820CEA5C-5B5A-403E-A595-B01AD0E4F7B4}" destId="{03917D05-AE2E-42D8-A5D3-756C7934E284}" srcOrd="0" destOrd="0" presId="urn:microsoft.com/office/officeart/2018/2/layout/IconVerticalSolidList"/>
    <dgm:cxn modelId="{FD973868-D66F-46BE-BE14-1CCA1C3CA422}" srcId="{F76C0C9E-DCD3-40EC-9C5E-EB84FA173352}" destId="{86E6F7F8-B03E-445B-8C8F-FB9E4A764750}" srcOrd="1" destOrd="0" parTransId="{D6FA7DBF-7653-4775-B4C7-F7448773CFB1}" sibTransId="{C97F8B41-7A24-47C4-9994-086DAFEFC0DD}"/>
    <dgm:cxn modelId="{2B55AE79-260B-44EF-8CC9-E7EFF74FC2EF}" type="presOf" srcId="{BD787A10-986F-4A6E-A263-801F85874968}" destId="{76A8F888-5DD1-4AE0-B98D-B73E7DDC7055}" srcOrd="0" destOrd="0" presId="urn:microsoft.com/office/officeart/2018/2/layout/IconVerticalSolidList"/>
    <dgm:cxn modelId="{EF9E9181-594A-4A10-9048-DB4C416E89D3}" type="presOf" srcId="{F76C0C9E-DCD3-40EC-9C5E-EB84FA173352}" destId="{852EA332-ECDE-4058-86E1-DD8E0599B67C}" srcOrd="0" destOrd="0" presId="urn:microsoft.com/office/officeart/2018/2/layout/IconVerticalSolidList"/>
    <dgm:cxn modelId="{9F872FA4-CC75-4541-977F-D965C871A933}" srcId="{F76C0C9E-DCD3-40EC-9C5E-EB84FA173352}" destId="{5CAB0A7D-5B0A-4F5D-AD06-3C002131C0E3}" srcOrd="0" destOrd="0" parTransId="{21F1925A-3052-47D9-A601-62EA91A8BDC2}" sibTransId="{8A2F95FD-DBF2-419F-85D4-192C6C5DC1AE}"/>
    <dgm:cxn modelId="{56ABFDBF-BE11-474D-AD98-49DF3EA8BF89}" type="presOf" srcId="{5CAB0A7D-5B0A-4F5D-AD06-3C002131C0E3}" destId="{8CBFF361-D7A3-44EE-A618-9891C8E99E24}" srcOrd="0" destOrd="0" presId="urn:microsoft.com/office/officeart/2018/2/layout/IconVerticalSolidList"/>
    <dgm:cxn modelId="{4431FCCF-423B-47F5-A800-ADF22A660082}" srcId="{F76C0C9E-DCD3-40EC-9C5E-EB84FA173352}" destId="{BD787A10-986F-4A6E-A263-801F85874968}" srcOrd="3" destOrd="0" parTransId="{0F24EF68-109B-4CB4-A276-2DF2D3376785}" sibTransId="{E2916F92-FCC3-4BB9-9307-C475354DE4A8}"/>
    <dgm:cxn modelId="{F9BCE7D1-3449-45C5-937F-AA57D2F7569B}" srcId="{F76C0C9E-DCD3-40EC-9C5E-EB84FA173352}" destId="{E3344145-513A-481D-BB29-F2C598F8EA75}" srcOrd="5" destOrd="0" parTransId="{51959AFD-62BA-4EDD-90E3-B431ED723633}" sibTransId="{2D9B1B49-7708-4F24-A4C3-68B679BC2304}"/>
    <dgm:cxn modelId="{254C0FE7-A7FB-4E36-A3A3-8D8A176F4965}" type="presOf" srcId="{B8463965-B789-4F3D-8C80-2BA03609BF79}" destId="{7FDFCFEC-890D-4B88-A0BF-10B2E1E9D8B9}" srcOrd="0" destOrd="0" presId="urn:microsoft.com/office/officeart/2018/2/layout/IconVerticalSolidList"/>
    <dgm:cxn modelId="{2897CE53-149D-4131-AE89-FC1432BA935D}" type="presParOf" srcId="{852EA332-ECDE-4058-86E1-DD8E0599B67C}" destId="{BA82DA5B-0801-4F03-871F-9E2431BE4C9B}" srcOrd="0" destOrd="0" presId="urn:microsoft.com/office/officeart/2018/2/layout/IconVerticalSolidList"/>
    <dgm:cxn modelId="{CB69FC88-BABD-41C1-B2E2-6CA3A538841A}" type="presParOf" srcId="{BA82DA5B-0801-4F03-871F-9E2431BE4C9B}" destId="{F8ECF30B-8535-45BA-AAB9-D29CC8912E24}" srcOrd="0" destOrd="0" presId="urn:microsoft.com/office/officeart/2018/2/layout/IconVerticalSolidList"/>
    <dgm:cxn modelId="{F2E42BB1-C7EF-44BD-B2B0-EB2FE11B6743}" type="presParOf" srcId="{BA82DA5B-0801-4F03-871F-9E2431BE4C9B}" destId="{16E9B61C-E212-4132-B371-D9B235B6B965}" srcOrd="1" destOrd="0" presId="urn:microsoft.com/office/officeart/2018/2/layout/IconVerticalSolidList"/>
    <dgm:cxn modelId="{5DBD35AF-F29F-4C67-8BE5-C1CD2A274D4D}" type="presParOf" srcId="{BA82DA5B-0801-4F03-871F-9E2431BE4C9B}" destId="{FC26C118-6080-462D-B742-51A142085825}" srcOrd="2" destOrd="0" presId="urn:microsoft.com/office/officeart/2018/2/layout/IconVerticalSolidList"/>
    <dgm:cxn modelId="{F5FB1221-62C1-4E90-83F5-08ACF2845B2B}" type="presParOf" srcId="{BA82DA5B-0801-4F03-871F-9E2431BE4C9B}" destId="{8CBFF361-D7A3-44EE-A618-9891C8E99E24}" srcOrd="3" destOrd="0" presId="urn:microsoft.com/office/officeart/2018/2/layout/IconVerticalSolidList"/>
    <dgm:cxn modelId="{CB960C62-0362-4136-A9D8-05F8563E8040}" type="presParOf" srcId="{852EA332-ECDE-4058-86E1-DD8E0599B67C}" destId="{B8ACE98E-413C-4A85-901E-A54CBC99E14F}" srcOrd="1" destOrd="0" presId="urn:microsoft.com/office/officeart/2018/2/layout/IconVerticalSolidList"/>
    <dgm:cxn modelId="{98FEC12D-1E44-40E0-B052-16261846C308}" type="presParOf" srcId="{852EA332-ECDE-4058-86E1-DD8E0599B67C}" destId="{BDC9613F-AF90-429B-920D-8901F37DB894}" srcOrd="2" destOrd="0" presId="urn:microsoft.com/office/officeart/2018/2/layout/IconVerticalSolidList"/>
    <dgm:cxn modelId="{C17290B0-CCA7-41BA-80AB-7314E3C1D47A}" type="presParOf" srcId="{BDC9613F-AF90-429B-920D-8901F37DB894}" destId="{90E9B6D2-0823-4843-B401-3D6524E87D5C}" srcOrd="0" destOrd="0" presId="urn:microsoft.com/office/officeart/2018/2/layout/IconVerticalSolidList"/>
    <dgm:cxn modelId="{47356C98-5535-4A7A-8BFA-B057A5B3A0B5}" type="presParOf" srcId="{BDC9613F-AF90-429B-920D-8901F37DB894}" destId="{3E1798B4-015B-4B96-A0C4-8C6DF7ADE0AC}" srcOrd="1" destOrd="0" presId="urn:microsoft.com/office/officeart/2018/2/layout/IconVerticalSolidList"/>
    <dgm:cxn modelId="{BC5EDBA6-F4DF-4ACE-808C-4A91BF624D00}" type="presParOf" srcId="{BDC9613F-AF90-429B-920D-8901F37DB894}" destId="{90331CD0-6F4B-486A-8331-20F6831D06D6}" srcOrd="2" destOrd="0" presId="urn:microsoft.com/office/officeart/2018/2/layout/IconVerticalSolidList"/>
    <dgm:cxn modelId="{43C2C843-A4C0-45F4-B478-5E869423B7FC}" type="presParOf" srcId="{BDC9613F-AF90-429B-920D-8901F37DB894}" destId="{2F7963F6-5715-4193-8D03-8B457C8B2500}" srcOrd="3" destOrd="0" presId="urn:microsoft.com/office/officeart/2018/2/layout/IconVerticalSolidList"/>
    <dgm:cxn modelId="{A07E3CBE-0481-4477-AF0A-B52B883ACDFE}" type="presParOf" srcId="{852EA332-ECDE-4058-86E1-DD8E0599B67C}" destId="{A1807799-9A03-46E7-8BC4-8EE5D33DE3B8}" srcOrd="3" destOrd="0" presId="urn:microsoft.com/office/officeart/2018/2/layout/IconVerticalSolidList"/>
    <dgm:cxn modelId="{DF4388E4-9977-4C98-8D0D-95811BE85394}" type="presParOf" srcId="{852EA332-ECDE-4058-86E1-DD8E0599B67C}" destId="{C9B31F46-FA03-4615-B836-C08781B50AB3}" srcOrd="4" destOrd="0" presId="urn:microsoft.com/office/officeart/2018/2/layout/IconVerticalSolidList"/>
    <dgm:cxn modelId="{B16614A6-8833-4199-AF8A-C7B0D988043C}" type="presParOf" srcId="{C9B31F46-FA03-4615-B836-C08781B50AB3}" destId="{6613FEF6-3FDB-4D7C-8D0D-E61FC4AD8863}" srcOrd="0" destOrd="0" presId="urn:microsoft.com/office/officeart/2018/2/layout/IconVerticalSolidList"/>
    <dgm:cxn modelId="{3776B05F-776C-4921-A27B-F15E227AC7DB}" type="presParOf" srcId="{C9B31F46-FA03-4615-B836-C08781B50AB3}" destId="{CC1764AD-A3CB-44D9-A582-31242E34E1BC}" srcOrd="1" destOrd="0" presId="urn:microsoft.com/office/officeart/2018/2/layout/IconVerticalSolidList"/>
    <dgm:cxn modelId="{6C250915-6270-4F7B-97D2-E6F1CB0A0557}" type="presParOf" srcId="{C9B31F46-FA03-4615-B836-C08781B50AB3}" destId="{6773BCCD-ABE2-4EE9-8A99-781720B9D7C5}" srcOrd="2" destOrd="0" presId="urn:microsoft.com/office/officeart/2018/2/layout/IconVerticalSolidList"/>
    <dgm:cxn modelId="{EAEB3690-27B4-46CA-95FF-2BAA6E82FE6D}" type="presParOf" srcId="{C9B31F46-FA03-4615-B836-C08781B50AB3}" destId="{7FDFCFEC-890D-4B88-A0BF-10B2E1E9D8B9}" srcOrd="3" destOrd="0" presId="urn:microsoft.com/office/officeart/2018/2/layout/IconVerticalSolidList"/>
    <dgm:cxn modelId="{9AAEAFD1-1517-46F1-BE78-773D418F72B1}" type="presParOf" srcId="{852EA332-ECDE-4058-86E1-DD8E0599B67C}" destId="{5E2D5E5D-5762-4923-91BD-568076B0F6EB}" srcOrd="5" destOrd="0" presId="urn:microsoft.com/office/officeart/2018/2/layout/IconVerticalSolidList"/>
    <dgm:cxn modelId="{C0E2EAB5-172A-4A72-9643-941AE31798CD}" type="presParOf" srcId="{852EA332-ECDE-4058-86E1-DD8E0599B67C}" destId="{17D7D177-DC3F-4315-8250-F1520D7A35BA}" srcOrd="6" destOrd="0" presId="urn:microsoft.com/office/officeart/2018/2/layout/IconVerticalSolidList"/>
    <dgm:cxn modelId="{E29DC06A-3669-4A5A-81B8-45ACC72EA3DB}" type="presParOf" srcId="{17D7D177-DC3F-4315-8250-F1520D7A35BA}" destId="{F251A198-6168-4BDC-A390-53A463809B3C}" srcOrd="0" destOrd="0" presId="urn:microsoft.com/office/officeart/2018/2/layout/IconVerticalSolidList"/>
    <dgm:cxn modelId="{0AAE6E65-FFE5-4C7B-8AB4-DADB593A1CF0}" type="presParOf" srcId="{17D7D177-DC3F-4315-8250-F1520D7A35BA}" destId="{2B207001-43DF-408D-A408-4670C52660ED}" srcOrd="1" destOrd="0" presId="urn:microsoft.com/office/officeart/2018/2/layout/IconVerticalSolidList"/>
    <dgm:cxn modelId="{06F0C84A-288C-4BCE-8FC6-F818044F1FCD}" type="presParOf" srcId="{17D7D177-DC3F-4315-8250-F1520D7A35BA}" destId="{18EAD4A6-A2A6-4375-B35B-F813231E084E}" srcOrd="2" destOrd="0" presId="urn:microsoft.com/office/officeart/2018/2/layout/IconVerticalSolidList"/>
    <dgm:cxn modelId="{3932C9F5-7CA6-4B0D-A71D-0EE387251394}" type="presParOf" srcId="{17D7D177-DC3F-4315-8250-F1520D7A35BA}" destId="{76A8F888-5DD1-4AE0-B98D-B73E7DDC7055}" srcOrd="3" destOrd="0" presId="urn:microsoft.com/office/officeart/2018/2/layout/IconVerticalSolidList"/>
    <dgm:cxn modelId="{233675EE-72C2-4D34-AF32-A2D391BA891F}" type="presParOf" srcId="{852EA332-ECDE-4058-86E1-DD8E0599B67C}" destId="{F2040349-8280-4B56-B322-F84927CACCB8}" srcOrd="7" destOrd="0" presId="urn:microsoft.com/office/officeart/2018/2/layout/IconVerticalSolidList"/>
    <dgm:cxn modelId="{DA857F49-A694-4C44-8784-8AB14878D9D8}" type="presParOf" srcId="{852EA332-ECDE-4058-86E1-DD8E0599B67C}" destId="{C5C228BB-AF6C-4B6F-A864-C8002811CAF9}" srcOrd="8" destOrd="0" presId="urn:microsoft.com/office/officeart/2018/2/layout/IconVerticalSolidList"/>
    <dgm:cxn modelId="{F6C7AAD1-C535-4125-AAB2-72CA69FC49A8}" type="presParOf" srcId="{C5C228BB-AF6C-4B6F-A864-C8002811CAF9}" destId="{FD7BB87F-526E-421F-9F40-37B58E2DEA5F}" srcOrd="0" destOrd="0" presId="urn:microsoft.com/office/officeart/2018/2/layout/IconVerticalSolidList"/>
    <dgm:cxn modelId="{72D62755-6DFC-4E21-B9D3-3AE602C22BD4}" type="presParOf" srcId="{C5C228BB-AF6C-4B6F-A864-C8002811CAF9}" destId="{64D665FF-85C1-486D-8215-FF8D0026FA4D}" srcOrd="1" destOrd="0" presId="urn:microsoft.com/office/officeart/2018/2/layout/IconVerticalSolidList"/>
    <dgm:cxn modelId="{AD11EDDD-F189-4881-8713-706B5135081F}" type="presParOf" srcId="{C5C228BB-AF6C-4B6F-A864-C8002811CAF9}" destId="{2870B5D7-8572-4867-99EB-5E634DBD07B1}" srcOrd="2" destOrd="0" presId="urn:microsoft.com/office/officeart/2018/2/layout/IconVerticalSolidList"/>
    <dgm:cxn modelId="{7DB0B78D-BFEE-476A-ACC5-967A5914A2EA}" type="presParOf" srcId="{C5C228BB-AF6C-4B6F-A864-C8002811CAF9}" destId="{03917D05-AE2E-42D8-A5D3-756C7934E284}" srcOrd="3" destOrd="0" presId="urn:microsoft.com/office/officeart/2018/2/layout/IconVerticalSolidList"/>
    <dgm:cxn modelId="{959C0C15-A269-4821-90F6-97A1837975B5}" type="presParOf" srcId="{852EA332-ECDE-4058-86E1-DD8E0599B67C}" destId="{92BA4799-2F27-4A38-B73B-B145C16392D2}" srcOrd="9" destOrd="0" presId="urn:microsoft.com/office/officeart/2018/2/layout/IconVerticalSolidList"/>
    <dgm:cxn modelId="{EC3C896F-23D4-4F51-AF4A-F2D309562C14}" type="presParOf" srcId="{852EA332-ECDE-4058-86E1-DD8E0599B67C}" destId="{0439B32C-F482-40B4-8F69-A4F1464D30BE}" srcOrd="10" destOrd="0" presId="urn:microsoft.com/office/officeart/2018/2/layout/IconVerticalSolidList"/>
    <dgm:cxn modelId="{98A95C4C-B709-4D64-9238-FC37C41F1D15}" type="presParOf" srcId="{0439B32C-F482-40B4-8F69-A4F1464D30BE}" destId="{281365F8-5FE1-4EF8-8A55-076D18EB903F}" srcOrd="0" destOrd="0" presId="urn:microsoft.com/office/officeart/2018/2/layout/IconVerticalSolidList"/>
    <dgm:cxn modelId="{7213D002-CD89-4148-8C75-46A747C41D41}" type="presParOf" srcId="{0439B32C-F482-40B4-8F69-A4F1464D30BE}" destId="{AAD50932-97E7-4112-B0D4-DEB714C56B1D}" srcOrd="1" destOrd="0" presId="urn:microsoft.com/office/officeart/2018/2/layout/IconVerticalSolidList"/>
    <dgm:cxn modelId="{7F46ADC8-ADEE-4510-BAC9-2C1278039D1A}" type="presParOf" srcId="{0439B32C-F482-40B4-8F69-A4F1464D30BE}" destId="{EBD80B85-56C2-4199-B6B9-A677D952FE75}" srcOrd="2" destOrd="0" presId="urn:microsoft.com/office/officeart/2018/2/layout/IconVerticalSolidList"/>
    <dgm:cxn modelId="{C90D5D00-A68C-4779-83D2-3FFBE068E339}" type="presParOf" srcId="{0439B32C-F482-40B4-8F69-A4F1464D30BE}" destId="{E868B3D2-B141-4737-B68A-88AE1FC36B1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70D1BA3-BB01-4D84-9E49-2A4D8878A3A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E77CCBA-D41D-4DCA-936C-A746EE1AD724}">
      <dgm:prSet/>
      <dgm:spPr/>
      <dgm:t>
        <a:bodyPr/>
        <a:lstStyle/>
        <a:p>
          <a:r>
            <a:rPr lang="es-ES"/>
            <a:t>Plain Old CLR Object</a:t>
          </a:r>
          <a:endParaRPr lang="en-US"/>
        </a:p>
      </dgm:t>
    </dgm:pt>
    <dgm:pt modelId="{D95282F1-0155-4A78-9845-DD51E6DBE361}" type="parTrans" cxnId="{ABACDDF1-F051-4EE8-B7F9-BF8047778EC8}">
      <dgm:prSet/>
      <dgm:spPr/>
      <dgm:t>
        <a:bodyPr/>
        <a:lstStyle/>
        <a:p>
          <a:endParaRPr lang="en-US"/>
        </a:p>
      </dgm:t>
    </dgm:pt>
    <dgm:pt modelId="{E997DEA9-B9EC-4C5B-8FEA-F084C47EAD45}" type="sibTrans" cxnId="{ABACDDF1-F051-4EE8-B7F9-BF8047778EC8}">
      <dgm:prSet/>
      <dgm:spPr/>
      <dgm:t>
        <a:bodyPr/>
        <a:lstStyle/>
        <a:p>
          <a:endParaRPr lang="en-US"/>
        </a:p>
      </dgm:t>
    </dgm:pt>
    <dgm:pt modelId="{73A4B30C-2EC4-40CB-B20C-C1562252F3DD}">
      <dgm:prSet/>
      <dgm:spPr/>
      <dgm:t>
        <a:bodyPr/>
        <a:lstStyle/>
        <a:p>
          <a:r>
            <a:rPr lang="es-ES"/>
            <a:t>Clases simples de propiedades</a:t>
          </a:r>
          <a:endParaRPr lang="en-US"/>
        </a:p>
      </dgm:t>
    </dgm:pt>
    <dgm:pt modelId="{1B9AB1D9-7274-428C-A462-282DAA18E762}" type="parTrans" cxnId="{DC9DA227-82D7-4ED4-9FDE-D08712741743}">
      <dgm:prSet/>
      <dgm:spPr/>
      <dgm:t>
        <a:bodyPr/>
        <a:lstStyle/>
        <a:p>
          <a:endParaRPr lang="en-US"/>
        </a:p>
      </dgm:t>
    </dgm:pt>
    <dgm:pt modelId="{5C26B869-3BF4-423D-A11C-677B353834F2}" type="sibTrans" cxnId="{DC9DA227-82D7-4ED4-9FDE-D08712741743}">
      <dgm:prSet/>
      <dgm:spPr/>
      <dgm:t>
        <a:bodyPr/>
        <a:lstStyle/>
        <a:p>
          <a:endParaRPr lang="en-US"/>
        </a:p>
      </dgm:t>
    </dgm:pt>
    <dgm:pt modelId="{68890710-E665-4A8D-9EE4-C0302164A3D7}">
      <dgm:prSet/>
      <dgm:spPr/>
      <dgm:t>
        <a:bodyPr/>
        <a:lstStyle/>
        <a:p>
          <a:r>
            <a:rPr lang="es-ES"/>
            <a:t>Reflejan las tablas de bases de datos</a:t>
          </a:r>
          <a:endParaRPr lang="en-US"/>
        </a:p>
      </dgm:t>
    </dgm:pt>
    <dgm:pt modelId="{95E9F305-E619-45EE-A317-EB4A6A3A8F8D}" type="parTrans" cxnId="{6207E726-2296-4A1D-BBD4-66225D57BE20}">
      <dgm:prSet/>
      <dgm:spPr/>
      <dgm:t>
        <a:bodyPr/>
        <a:lstStyle/>
        <a:p>
          <a:endParaRPr lang="en-US"/>
        </a:p>
      </dgm:t>
    </dgm:pt>
    <dgm:pt modelId="{D7B753C9-2D42-4CFA-B002-0DFAB1317CCC}" type="sibTrans" cxnId="{6207E726-2296-4A1D-BBD4-66225D57BE20}">
      <dgm:prSet/>
      <dgm:spPr/>
      <dgm:t>
        <a:bodyPr/>
        <a:lstStyle/>
        <a:p>
          <a:endParaRPr lang="en-US"/>
        </a:p>
      </dgm:t>
    </dgm:pt>
    <dgm:pt modelId="{72F13EF2-F1E9-48C8-BA90-FBDABCB5CE43}">
      <dgm:prSet/>
      <dgm:spPr/>
      <dgm:t>
        <a:bodyPr/>
        <a:lstStyle/>
        <a:p>
          <a:r>
            <a:rPr lang="es-ES"/>
            <a:t>Se evita que contengan lógica</a:t>
          </a:r>
          <a:endParaRPr lang="en-US"/>
        </a:p>
      </dgm:t>
    </dgm:pt>
    <dgm:pt modelId="{F803BB70-E75E-45ED-B81F-6BC9C2D673BA}" type="parTrans" cxnId="{230075D2-FE02-4310-9331-76C55A8A8DFC}">
      <dgm:prSet/>
      <dgm:spPr/>
      <dgm:t>
        <a:bodyPr/>
        <a:lstStyle/>
        <a:p>
          <a:endParaRPr lang="en-US"/>
        </a:p>
      </dgm:t>
    </dgm:pt>
    <dgm:pt modelId="{FD9D410C-B1E2-4818-AD03-DCEC4F6FD38F}" type="sibTrans" cxnId="{230075D2-FE02-4310-9331-76C55A8A8DFC}">
      <dgm:prSet/>
      <dgm:spPr/>
      <dgm:t>
        <a:bodyPr/>
        <a:lstStyle/>
        <a:p>
          <a:endParaRPr lang="en-US"/>
        </a:p>
      </dgm:t>
    </dgm:pt>
    <dgm:pt modelId="{C0A8889F-F536-46C0-B616-1E41903410C2}" type="pres">
      <dgm:prSet presAssocID="{070D1BA3-BB01-4D84-9E49-2A4D8878A3A6}" presName="root" presStyleCnt="0">
        <dgm:presLayoutVars>
          <dgm:dir/>
          <dgm:resizeHandles val="exact"/>
        </dgm:presLayoutVars>
      </dgm:prSet>
      <dgm:spPr/>
    </dgm:pt>
    <dgm:pt modelId="{9F2D4812-B8D4-48F1-B78D-4150ADAAFFB7}" type="pres">
      <dgm:prSet presAssocID="{1E77CCBA-D41D-4DCA-936C-A746EE1AD724}" presName="compNode" presStyleCnt="0"/>
      <dgm:spPr/>
    </dgm:pt>
    <dgm:pt modelId="{A4D69AFF-E60B-442F-B46D-9A28C4E923B9}" type="pres">
      <dgm:prSet presAssocID="{1E77CCBA-D41D-4DCA-936C-A746EE1AD724}" presName="bgRect" presStyleLbl="bgShp" presStyleIdx="0" presStyleCnt="4"/>
      <dgm:spPr/>
    </dgm:pt>
    <dgm:pt modelId="{A174CFEC-4F6F-4B50-9EC7-319B940D957A}" type="pres">
      <dgm:prSet presAssocID="{1E77CCBA-D41D-4DCA-936C-A746EE1AD72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Cane"/>
        </a:ext>
      </dgm:extLst>
    </dgm:pt>
    <dgm:pt modelId="{DF32507D-BBF4-40DE-83E9-A6751CD9F1A7}" type="pres">
      <dgm:prSet presAssocID="{1E77CCBA-D41D-4DCA-936C-A746EE1AD724}" presName="spaceRect" presStyleCnt="0"/>
      <dgm:spPr/>
    </dgm:pt>
    <dgm:pt modelId="{BD489258-7071-4909-AD59-EB98575F12FB}" type="pres">
      <dgm:prSet presAssocID="{1E77CCBA-D41D-4DCA-936C-A746EE1AD724}" presName="parTx" presStyleLbl="revTx" presStyleIdx="0" presStyleCnt="4">
        <dgm:presLayoutVars>
          <dgm:chMax val="0"/>
          <dgm:chPref val="0"/>
        </dgm:presLayoutVars>
      </dgm:prSet>
      <dgm:spPr/>
    </dgm:pt>
    <dgm:pt modelId="{051B42EC-356C-484E-9A7A-177E8854C5D3}" type="pres">
      <dgm:prSet presAssocID="{E997DEA9-B9EC-4C5B-8FEA-F084C47EAD45}" presName="sibTrans" presStyleCnt="0"/>
      <dgm:spPr/>
    </dgm:pt>
    <dgm:pt modelId="{C8540503-5D37-42D5-9890-9BD41F17F0D9}" type="pres">
      <dgm:prSet presAssocID="{73A4B30C-2EC4-40CB-B20C-C1562252F3DD}" presName="compNode" presStyleCnt="0"/>
      <dgm:spPr/>
    </dgm:pt>
    <dgm:pt modelId="{E50A0DA4-ED77-4203-8C40-44F1E14602D0}" type="pres">
      <dgm:prSet presAssocID="{73A4B30C-2EC4-40CB-B20C-C1562252F3DD}" presName="bgRect" presStyleLbl="bgShp" presStyleIdx="1" presStyleCnt="4"/>
      <dgm:spPr/>
    </dgm:pt>
    <dgm:pt modelId="{AECB0064-91A1-4A48-A6BB-9F45306DD24A}" type="pres">
      <dgm:prSet presAssocID="{73A4B30C-2EC4-40CB-B20C-C1562252F3D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5532C5EB-E640-46A5-AD82-E2D4795A9AD1}" type="pres">
      <dgm:prSet presAssocID="{73A4B30C-2EC4-40CB-B20C-C1562252F3DD}" presName="spaceRect" presStyleCnt="0"/>
      <dgm:spPr/>
    </dgm:pt>
    <dgm:pt modelId="{E96F8EAB-AE69-458F-A605-7B0463142B0C}" type="pres">
      <dgm:prSet presAssocID="{73A4B30C-2EC4-40CB-B20C-C1562252F3DD}" presName="parTx" presStyleLbl="revTx" presStyleIdx="1" presStyleCnt="4">
        <dgm:presLayoutVars>
          <dgm:chMax val="0"/>
          <dgm:chPref val="0"/>
        </dgm:presLayoutVars>
      </dgm:prSet>
      <dgm:spPr/>
    </dgm:pt>
    <dgm:pt modelId="{12BEE080-9010-4A6C-A1B3-1C64011BD478}" type="pres">
      <dgm:prSet presAssocID="{5C26B869-3BF4-423D-A11C-677B353834F2}" presName="sibTrans" presStyleCnt="0"/>
      <dgm:spPr/>
    </dgm:pt>
    <dgm:pt modelId="{7B8475BC-4141-4F57-BC3A-72AFB2DFC738}" type="pres">
      <dgm:prSet presAssocID="{68890710-E665-4A8D-9EE4-C0302164A3D7}" presName="compNode" presStyleCnt="0"/>
      <dgm:spPr/>
    </dgm:pt>
    <dgm:pt modelId="{9E10CA5C-DF7C-4EAD-AB3B-1B6CF61F98D7}" type="pres">
      <dgm:prSet presAssocID="{68890710-E665-4A8D-9EE4-C0302164A3D7}" presName="bgRect" presStyleLbl="bgShp" presStyleIdx="2" presStyleCnt="4"/>
      <dgm:spPr/>
    </dgm:pt>
    <dgm:pt modelId="{C3B205F4-3F0E-42C7-880E-DE5A24F611B9}" type="pres">
      <dgm:prSet presAssocID="{68890710-E665-4A8D-9EE4-C0302164A3D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5F740614-08AF-476F-BF22-08463CDC68F7}" type="pres">
      <dgm:prSet presAssocID="{68890710-E665-4A8D-9EE4-C0302164A3D7}" presName="spaceRect" presStyleCnt="0"/>
      <dgm:spPr/>
    </dgm:pt>
    <dgm:pt modelId="{5AAF4805-C952-472F-B295-73D534B96C81}" type="pres">
      <dgm:prSet presAssocID="{68890710-E665-4A8D-9EE4-C0302164A3D7}" presName="parTx" presStyleLbl="revTx" presStyleIdx="2" presStyleCnt="4">
        <dgm:presLayoutVars>
          <dgm:chMax val="0"/>
          <dgm:chPref val="0"/>
        </dgm:presLayoutVars>
      </dgm:prSet>
      <dgm:spPr/>
    </dgm:pt>
    <dgm:pt modelId="{A2E5ED9E-5D3B-4381-9F26-94A1BE969194}" type="pres">
      <dgm:prSet presAssocID="{D7B753C9-2D42-4CFA-B002-0DFAB1317CCC}" presName="sibTrans" presStyleCnt="0"/>
      <dgm:spPr/>
    </dgm:pt>
    <dgm:pt modelId="{A4CC575E-1293-4604-9C13-94EFC2C0E516}" type="pres">
      <dgm:prSet presAssocID="{72F13EF2-F1E9-48C8-BA90-FBDABCB5CE43}" presName="compNode" presStyleCnt="0"/>
      <dgm:spPr/>
    </dgm:pt>
    <dgm:pt modelId="{013C4DAA-F6D9-4C30-93EA-02726E022582}" type="pres">
      <dgm:prSet presAssocID="{72F13EF2-F1E9-48C8-BA90-FBDABCB5CE43}" presName="bgRect" presStyleLbl="bgShp" presStyleIdx="3" presStyleCnt="4"/>
      <dgm:spPr/>
    </dgm:pt>
    <dgm:pt modelId="{B69776BA-BEF5-47DE-9BD0-A83A8F56095E}" type="pres">
      <dgm:prSet presAssocID="{72F13EF2-F1E9-48C8-BA90-FBDABCB5CE4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85A8ED0E-4A3A-4013-B56B-F4FD9F50D89A}" type="pres">
      <dgm:prSet presAssocID="{72F13EF2-F1E9-48C8-BA90-FBDABCB5CE43}" presName="spaceRect" presStyleCnt="0"/>
      <dgm:spPr/>
    </dgm:pt>
    <dgm:pt modelId="{04BA5CFD-BDA7-4A2C-82EF-FE81A4DAEB3B}" type="pres">
      <dgm:prSet presAssocID="{72F13EF2-F1E9-48C8-BA90-FBDABCB5CE4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A336505-6A60-44F0-9F0A-4593CF8B4F71}" type="presOf" srcId="{72F13EF2-F1E9-48C8-BA90-FBDABCB5CE43}" destId="{04BA5CFD-BDA7-4A2C-82EF-FE81A4DAEB3B}" srcOrd="0" destOrd="0" presId="urn:microsoft.com/office/officeart/2018/2/layout/IconVerticalSolidList"/>
    <dgm:cxn modelId="{6207E726-2296-4A1D-BBD4-66225D57BE20}" srcId="{070D1BA3-BB01-4D84-9E49-2A4D8878A3A6}" destId="{68890710-E665-4A8D-9EE4-C0302164A3D7}" srcOrd="2" destOrd="0" parTransId="{95E9F305-E619-45EE-A317-EB4A6A3A8F8D}" sibTransId="{D7B753C9-2D42-4CFA-B002-0DFAB1317CCC}"/>
    <dgm:cxn modelId="{DC9DA227-82D7-4ED4-9FDE-D08712741743}" srcId="{070D1BA3-BB01-4D84-9E49-2A4D8878A3A6}" destId="{73A4B30C-2EC4-40CB-B20C-C1562252F3DD}" srcOrd="1" destOrd="0" parTransId="{1B9AB1D9-7274-428C-A462-282DAA18E762}" sibTransId="{5C26B869-3BF4-423D-A11C-677B353834F2}"/>
    <dgm:cxn modelId="{EF3DA35E-2355-46B6-8B2E-9D1715AB0B40}" type="presOf" srcId="{070D1BA3-BB01-4D84-9E49-2A4D8878A3A6}" destId="{C0A8889F-F536-46C0-B616-1E41903410C2}" srcOrd="0" destOrd="0" presId="urn:microsoft.com/office/officeart/2018/2/layout/IconVerticalSolidList"/>
    <dgm:cxn modelId="{E588CF50-B4C6-420C-AC07-4B92E76B2792}" type="presOf" srcId="{73A4B30C-2EC4-40CB-B20C-C1562252F3DD}" destId="{E96F8EAB-AE69-458F-A605-7B0463142B0C}" srcOrd="0" destOrd="0" presId="urn:microsoft.com/office/officeart/2018/2/layout/IconVerticalSolidList"/>
    <dgm:cxn modelId="{13FFFC94-F028-4A4F-BCD1-E66075C936FC}" type="presOf" srcId="{68890710-E665-4A8D-9EE4-C0302164A3D7}" destId="{5AAF4805-C952-472F-B295-73D534B96C81}" srcOrd="0" destOrd="0" presId="urn:microsoft.com/office/officeart/2018/2/layout/IconVerticalSolidList"/>
    <dgm:cxn modelId="{230075D2-FE02-4310-9331-76C55A8A8DFC}" srcId="{070D1BA3-BB01-4D84-9E49-2A4D8878A3A6}" destId="{72F13EF2-F1E9-48C8-BA90-FBDABCB5CE43}" srcOrd="3" destOrd="0" parTransId="{F803BB70-E75E-45ED-B81F-6BC9C2D673BA}" sibTransId="{FD9D410C-B1E2-4818-AD03-DCEC4F6FD38F}"/>
    <dgm:cxn modelId="{510979DF-FCA4-48BC-A8B0-995992109F84}" type="presOf" srcId="{1E77CCBA-D41D-4DCA-936C-A746EE1AD724}" destId="{BD489258-7071-4909-AD59-EB98575F12FB}" srcOrd="0" destOrd="0" presId="urn:microsoft.com/office/officeart/2018/2/layout/IconVerticalSolidList"/>
    <dgm:cxn modelId="{ABACDDF1-F051-4EE8-B7F9-BF8047778EC8}" srcId="{070D1BA3-BB01-4D84-9E49-2A4D8878A3A6}" destId="{1E77CCBA-D41D-4DCA-936C-A746EE1AD724}" srcOrd="0" destOrd="0" parTransId="{D95282F1-0155-4A78-9845-DD51E6DBE361}" sibTransId="{E997DEA9-B9EC-4C5B-8FEA-F084C47EAD45}"/>
    <dgm:cxn modelId="{75344BAA-C0B4-4038-9F55-F9C2F4640B33}" type="presParOf" srcId="{C0A8889F-F536-46C0-B616-1E41903410C2}" destId="{9F2D4812-B8D4-48F1-B78D-4150ADAAFFB7}" srcOrd="0" destOrd="0" presId="urn:microsoft.com/office/officeart/2018/2/layout/IconVerticalSolidList"/>
    <dgm:cxn modelId="{5A657981-A7ED-4218-9799-B93BAE0A2E7D}" type="presParOf" srcId="{9F2D4812-B8D4-48F1-B78D-4150ADAAFFB7}" destId="{A4D69AFF-E60B-442F-B46D-9A28C4E923B9}" srcOrd="0" destOrd="0" presId="urn:microsoft.com/office/officeart/2018/2/layout/IconVerticalSolidList"/>
    <dgm:cxn modelId="{F00491B3-C1D2-400B-95EC-3E3005C32E7C}" type="presParOf" srcId="{9F2D4812-B8D4-48F1-B78D-4150ADAAFFB7}" destId="{A174CFEC-4F6F-4B50-9EC7-319B940D957A}" srcOrd="1" destOrd="0" presId="urn:microsoft.com/office/officeart/2018/2/layout/IconVerticalSolidList"/>
    <dgm:cxn modelId="{F3A3468B-DD1F-4E58-AD32-6922296F31B6}" type="presParOf" srcId="{9F2D4812-B8D4-48F1-B78D-4150ADAAFFB7}" destId="{DF32507D-BBF4-40DE-83E9-A6751CD9F1A7}" srcOrd="2" destOrd="0" presId="urn:microsoft.com/office/officeart/2018/2/layout/IconVerticalSolidList"/>
    <dgm:cxn modelId="{DAFF4B4A-173F-4EEC-B564-AF44893449D8}" type="presParOf" srcId="{9F2D4812-B8D4-48F1-B78D-4150ADAAFFB7}" destId="{BD489258-7071-4909-AD59-EB98575F12FB}" srcOrd="3" destOrd="0" presId="urn:microsoft.com/office/officeart/2018/2/layout/IconVerticalSolidList"/>
    <dgm:cxn modelId="{C7A03533-8B1E-448D-98CB-B8AB6FBCC657}" type="presParOf" srcId="{C0A8889F-F536-46C0-B616-1E41903410C2}" destId="{051B42EC-356C-484E-9A7A-177E8854C5D3}" srcOrd="1" destOrd="0" presId="urn:microsoft.com/office/officeart/2018/2/layout/IconVerticalSolidList"/>
    <dgm:cxn modelId="{C69F6DCB-4D90-4AC9-A9B5-767AC8C38B3E}" type="presParOf" srcId="{C0A8889F-F536-46C0-B616-1E41903410C2}" destId="{C8540503-5D37-42D5-9890-9BD41F17F0D9}" srcOrd="2" destOrd="0" presId="urn:microsoft.com/office/officeart/2018/2/layout/IconVerticalSolidList"/>
    <dgm:cxn modelId="{CC9F1F8A-1795-445B-9BEA-F277FDC7D446}" type="presParOf" srcId="{C8540503-5D37-42D5-9890-9BD41F17F0D9}" destId="{E50A0DA4-ED77-4203-8C40-44F1E14602D0}" srcOrd="0" destOrd="0" presId="urn:microsoft.com/office/officeart/2018/2/layout/IconVerticalSolidList"/>
    <dgm:cxn modelId="{692441CD-991B-4C21-A6FF-A1A8C49195CB}" type="presParOf" srcId="{C8540503-5D37-42D5-9890-9BD41F17F0D9}" destId="{AECB0064-91A1-4A48-A6BB-9F45306DD24A}" srcOrd="1" destOrd="0" presId="urn:microsoft.com/office/officeart/2018/2/layout/IconVerticalSolidList"/>
    <dgm:cxn modelId="{90913D5C-D897-49BC-8B86-2F00D3A71C1C}" type="presParOf" srcId="{C8540503-5D37-42D5-9890-9BD41F17F0D9}" destId="{5532C5EB-E640-46A5-AD82-E2D4795A9AD1}" srcOrd="2" destOrd="0" presId="urn:microsoft.com/office/officeart/2018/2/layout/IconVerticalSolidList"/>
    <dgm:cxn modelId="{C47B6DDB-1B4C-429A-91FB-4DAC95C72C99}" type="presParOf" srcId="{C8540503-5D37-42D5-9890-9BD41F17F0D9}" destId="{E96F8EAB-AE69-458F-A605-7B0463142B0C}" srcOrd="3" destOrd="0" presId="urn:microsoft.com/office/officeart/2018/2/layout/IconVerticalSolidList"/>
    <dgm:cxn modelId="{D242E364-0A70-41D2-8EDB-D857DD76E51C}" type="presParOf" srcId="{C0A8889F-F536-46C0-B616-1E41903410C2}" destId="{12BEE080-9010-4A6C-A1B3-1C64011BD478}" srcOrd="3" destOrd="0" presId="urn:microsoft.com/office/officeart/2018/2/layout/IconVerticalSolidList"/>
    <dgm:cxn modelId="{45B95608-E7C6-43D8-9CC5-7F2EEB761883}" type="presParOf" srcId="{C0A8889F-F536-46C0-B616-1E41903410C2}" destId="{7B8475BC-4141-4F57-BC3A-72AFB2DFC738}" srcOrd="4" destOrd="0" presId="urn:microsoft.com/office/officeart/2018/2/layout/IconVerticalSolidList"/>
    <dgm:cxn modelId="{3C0A211B-381F-47CA-B199-1D8B108296A8}" type="presParOf" srcId="{7B8475BC-4141-4F57-BC3A-72AFB2DFC738}" destId="{9E10CA5C-DF7C-4EAD-AB3B-1B6CF61F98D7}" srcOrd="0" destOrd="0" presId="urn:microsoft.com/office/officeart/2018/2/layout/IconVerticalSolidList"/>
    <dgm:cxn modelId="{22F60846-B1FA-4728-967F-2FAE371DA291}" type="presParOf" srcId="{7B8475BC-4141-4F57-BC3A-72AFB2DFC738}" destId="{C3B205F4-3F0E-42C7-880E-DE5A24F611B9}" srcOrd="1" destOrd="0" presId="urn:microsoft.com/office/officeart/2018/2/layout/IconVerticalSolidList"/>
    <dgm:cxn modelId="{894DD3E0-206F-40CA-8DAF-1CF42E9D4DB6}" type="presParOf" srcId="{7B8475BC-4141-4F57-BC3A-72AFB2DFC738}" destId="{5F740614-08AF-476F-BF22-08463CDC68F7}" srcOrd="2" destOrd="0" presId="urn:microsoft.com/office/officeart/2018/2/layout/IconVerticalSolidList"/>
    <dgm:cxn modelId="{96CDC721-8324-45E5-8B8D-FEAFC3F30474}" type="presParOf" srcId="{7B8475BC-4141-4F57-BC3A-72AFB2DFC738}" destId="{5AAF4805-C952-472F-B295-73D534B96C81}" srcOrd="3" destOrd="0" presId="urn:microsoft.com/office/officeart/2018/2/layout/IconVerticalSolidList"/>
    <dgm:cxn modelId="{A4AD00C7-0906-4EFE-BEDF-0DF3D6E87923}" type="presParOf" srcId="{C0A8889F-F536-46C0-B616-1E41903410C2}" destId="{A2E5ED9E-5D3B-4381-9F26-94A1BE969194}" srcOrd="5" destOrd="0" presId="urn:microsoft.com/office/officeart/2018/2/layout/IconVerticalSolidList"/>
    <dgm:cxn modelId="{D1D922F6-9647-4AF7-8C4E-9F21C5ACBE99}" type="presParOf" srcId="{C0A8889F-F536-46C0-B616-1E41903410C2}" destId="{A4CC575E-1293-4604-9C13-94EFC2C0E516}" srcOrd="6" destOrd="0" presId="urn:microsoft.com/office/officeart/2018/2/layout/IconVerticalSolidList"/>
    <dgm:cxn modelId="{09E64D53-213A-4972-856C-E8CD7DC43C0B}" type="presParOf" srcId="{A4CC575E-1293-4604-9C13-94EFC2C0E516}" destId="{013C4DAA-F6D9-4C30-93EA-02726E022582}" srcOrd="0" destOrd="0" presId="urn:microsoft.com/office/officeart/2018/2/layout/IconVerticalSolidList"/>
    <dgm:cxn modelId="{1FD2F7A7-D0E8-4E00-B8FC-BD6D39EA354C}" type="presParOf" srcId="{A4CC575E-1293-4604-9C13-94EFC2C0E516}" destId="{B69776BA-BEF5-47DE-9BD0-A83A8F56095E}" srcOrd="1" destOrd="0" presId="urn:microsoft.com/office/officeart/2018/2/layout/IconVerticalSolidList"/>
    <dgm:cxn modelId="{FDD7DA04-3D50-48BF-8F64-9E39F2121DB2}" type="presParOf" srcId="{A4CC575E-1293-4604-9C13-94EFC2C0E516}" destId="{85A8ED0E-4A3A-4013-B56B-F4FD9F50D89A}" srcOrd="2" destOrd="0" presId="urn:microsoft.com/office/officeart/2018/2/layout/IconVerticalSolidList"/>
    <dgm:cxn modelId="{DA0A7A3E-42BC-4707-A3E4-9389FEF1206C}" type="presParOf" srcId="{A4CC575E-1293-4604-9C13-94EFC2C0E516}" destId="{04BA5CFD-BDA7-4A2C-82EF-FE81A4DAEB3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6BFA8D8-D0CA-4565-BFB5-ECAB6B23EFE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691F56F-D43C-487C-AE3F-CAA4F3783292}">
      <dgm:prSet/>
      <dgm:spPr/>
      <dgm:t>
        <a:bodyPr/>
        <a:lstStyle/>
        <a:p>
          <a:r>
            <a:rPr lang="es-ES"/>
            <a:t>Contiene los DbSet del modelo que representan las colecciones de datos (patrón Repository)</a:t>
          </a:r>
          <a:endParaRPr lang="en-US"/>
        </a:p>
      </dgm:t>
    </dgm:pt>
    <dgm:pt modelId="{0885336F-2EAC-4510-9D59-715F3CE0379D}" type="parTrans" cxnId="{5B9A04FE-04DC-45AA-896E-BF233EDDCA01}">
      <dgm:prSet/>
      <dgm:spPr/>
      <dgm:t>
        <a:bodyPr/>
        <a:lstStyle/>
        <a:p>
          <a:endParaRPr lang="en-US"/>
        </a:p>
      </dgm:t>
    </dgm:pt>
    <dgm:pt modelId="{C7DE7F1D-01BD-4913-983F-511D08ED8DE5}" type="sibTrans" cxnId="{5B9A04FE-04DC-45AA-896E-BF233EDDCA01}">
      <dgm:prSet/>
      <dgm:spPr/>
      <dgm:t>
        <a:bodyPr/>
        <a:lstStyle/>
        <a:p>
          <a:endParaRPr lang="en-US"/>
        </a:p>
      </dgm:t>
    </dgm:pt>
    <dgm:pt modelId="{D7CFDE79-ECC6-44C3-B7F9-5825CD2815F0}">
      <dgm:prSet/>
      <dgm:spPr/>
      <dgm:t>
        <a:bodyPr/>
        <a:lstStyle/>
        <a:p>
          <a:r>
            <a:rPr lang="es-ES"/>
            <a:t>Debe contener una instancia de DbContextOptions con la configuración</a:t>
          </a:r>
          <a:endParaRPr lang="en-US"/>
        </a:p>
      </dgm:t>
    </dgm:pt>
    <dgm:pt modelId="{B416AFC0-98BC-4490-900E-806C731D2DE2}" type="parTrans" cxnId="{C2746DDA-5703-479D-87F7-5B169C6E254E}">
      <dgm:prSet/>
      <dgm:spPr/>
      <dgm:t>
        <a:bodyPr/>
        <a:lstStyle/>
        <a:p>
          <a:endParaRPr lang="en-US"/>
        </a:p>
      </dgm:t>
    </dgm:pt>
    <dgm:pt modelId="{64DFC8FF-E27A-4C2D-BC44-D2ED8BFC30C5}" type="sibTrans" cxnId="{C2746DDA-5703-479D-87F7-5B169C6E254E}">
      <dgm:prSet/>
      <dgm:spPr/>
      <dgm:t>
        <a:bodyPr/>
        <a:lstStyle/>
        <a:p>
          <a:endParaRPr lang="en-US"/>
        </a:p>
      </dgm:t>
    </dgm:pt>
    <dgm:pt modelId="{2558C576-D666-4D70-AB51-B489AED47527}">
      <dgm:prSet/>
      <dgm:spPr/>
      <dgm:t>
        <a:bodyPr/>
        <a:lstStyle/>
        <a:p>
          <a:r>
            <a:rPr lang="es-ES"/>
            <a:t>Inyectado en el fichero Startup.cs</a:t>
          </a:r>
          <a:endParaRPr lang="en-US"/>
        </a:p>
      </dgm:t>
    </dgm:pt>
    <dgm:pt modelId="{64F98A08-15CA-49C2-B38C-47AE706B9B7D}" type="parTrans" cxnId="{2281D6CA-5072-4F51-BF9D-527E99835B06}">
      <dgm:prSet/>
      <dgm:spPr/>
      <dgm:t>
        <a:bodyPr/>
        <a:lstStyle/>
        <a:p>
          <a:endParaRPr lang="en-US"/>
        </a:p>
      </dgm:t>
    </dgm:pt>
    <dgm:pt modelId="{7D592C35-AAB2-4B67-B972-E9ECDF4B0C5C}" type="sibTrans" cxnId="{2281D6CA-5072-4F51-BF9D-527E99835B06}">
      <dgm:prSet/>
      <dgm:spPr/>
      <dgm:t>
        <a:bodyPr/>
        <a:lstStyle/>
        <a:p>
          <a:endParaRPr lang="en-US"/>
        </a:p>
      </dgm:t>
    </dgm:pt>
    <dgm:pt modelId="{57C67B8A-8B31-443B-8383-D263F2D004CE}">
      <dgm:prSet/>
      <dgm:spPr/>
      <dgm:t>
        <a:bodyPr/>
        <a:lstStyle/>
        <a:p>
          <a:r>
            <a:rPr lang="es-ES"/>
            <a:t>Sobreescribiendo OnConfiguring</a:t>
          </a:r>
          <a:endParaRPr lang="en-US"/>
        </a:p>
      </dgm:t>
    </dgm:pt>
    <dgm:pt modelId="{7B3E12F0-21B7-4062-B6BD-ECFA299FD1A0}" type="parTrans" cxnId="{0378FCF7-7463-4BED-8B79-00E04E96EE53}">
      <dgm:prSet/>
      <dgm:spPr/>
      <dgm:t>
        <a:bodyPr/>
        <a:lstStyle/>
        <a:p>
          <a:endParaRPr lang="en-US"/>
        </a:p>
      </dgm:t>
    </dgm:pt>
    <dgm:pt modelId="{FB169B74-FBD6-46B7-9920-F94B8931DA50}" type="sibTrans" cxnId="{0378FCF7-7463-4BED-8B79-00E04E96EE53}">
      <dgm:prSet/>
      <dgm:spPr/>
      <dgm:t>
        <a:bodyPr/>
        <a:lstStyle/>
        <a:p>
          <a:endParaRPr lang="en-US"/>
        </a:p>
      </dgm:t>
    </dgm:pt>
    <dgm:pt modelId="{8DD938D1-8A14-4CC6-A776-E776F527291E}">
      <dgm:prSet/>
      <dgm:spPr/>
      <dgm:t>
        <a:bodyPr/>
        <a:lstStyle/>
        <a:p>
          <a:r>
            <a:rPr lang="es-ES"/>
            <a:t>El modelo se configura sobreescirbiendo el método OnModelCreating</a:t>
          </a:r>
          <a:endParaRPr lang="en-US"/>
        </a:p>
      </dgm:t>
    </dgm:pt>
    <dgm:pt modelId="{F175CB5B-C790-4CF1-8F34-9F65F3918320}" type="parTrans" cxnId="{EBEE3CC0-97AC-4475-8E96-FB0E0C9DCE47}">
      <dgm:prSet/>
      <dgm:spPr/>
      <dgm:t>
        <a:bodyPr/>
        <a:lstStyle/>
        <a:p>
          <a:endParaRPr lang="en-US"/>
        </a:p>
      </dgm:t>
    </dgm:pt>
    <dgm:pt modelId="{3F4CE459-84A9-47A5-80B4-CDD3C9930EEF}" type="sibTrans" cxnId="{EBEE3CC0-97AC-4475-8E96-FB0E0C9DCE47}">
      <dgm:prSet/>
      <dgm:spPr/>
      <dgm:t>
        <a:bodyPr/>
        <a:lstStyle/>
        <a:p>
          <a:endParaRPr lang="en-US"/>
        </a:p>
      </dgm:t>
    </dgm:pt>
    <dgm:pt modelId="{83B9A7F1-4E8D-4385-852B-CAFA06A7DB81}" type="pres">
      <dgm:prSet presAssocID="{96BFA8D8-D0CA-4565-BFB5-ECAB6B23EFE8}" presName="root" presStyleCnt="0">
        <dgm:presLayoutVars>
          <dgm:dir/>
          <dgm:resizeHandles val="exact"/>
        </dgm:presLayoutVars>
      </dgm:prSet>
      <dgm:spPr/>
    </dgm:pt>
    <dgm:pt modelId="{2BE2D838-78D4-4A48-A836-0700169AAA0E}" type="pres">
      <dgm:prSet presAssocID="{6691F56F-D43C-487C-AE3F-CAA4F3783292}" presName="compNode" presStyleCnt="0"/>
      <dgm:spPr/>
    </dgm:pt>
    <dgm:pt modelId="{FA148B9C-FFFA-444C-8C3B-E27EA7F76494}" type="pres">
      <dgm:prSet presAssocID="{6691F56F-D43C-487C-AE3F-CAA4F3783292}" presName="bgRect" presStyleLbl="bgShp" presStyleIdx="0" presStyleCnt="3"/>
      <dgm:spPr/>
    </dgm:pt>
    <dgm:pt modelId="{D57ABC3D-93EF-4BBB-BC20-1F86981E2A91}" type="pres">
      <dgm:prSet presAssocID="{6691F56F-D43C-487C-AE3F-CAA4F378329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EA2E74B-0689-46D9-8443-FE2D72ED4812}" type="pres">
      <dgm:prSet presAssocID="{6691F56F-D43C-487C-AE3F-CAA4F3783292}" presName="spaceRect" presStyleCnt="0"/>
      <dgm:spPr/>
    </dgm:pt>
    <dgm:pt modelId="{23F138CA-CC07-4F5B-8858-E0C6801FF288}" type="pres">
      <dgm:prSet presAssocID="{6691F56F-D43C-487C-AE3F-CAA4F3783292}" presName="parTx" presStyleLbl="revTx" presStyleIdx="0" presStyleCnt="4">
        <dgm:presLayoutVars>
          <dgm:chMax val="0"/>
          <dgm:chPref val="0"/>
        </dgm:presLayoutVars>
      </dgm:prSet>
      <dgm:spPr/>
    </dgm:pt>
    <dgm:pt modelId="{F2D5141A-D77F-4670-896D-4C75032F6D14}" type="pres">
      <dgm:prSet presAssocID="{C7DE7F1D-01BD-4913-983F-511D08ED8DE5}" presName="sibTrans" presStyleCnt="0"/>
      <dgm:spPr/>
    </dgm:pt>
    <dgm:pt modelId="{12B71011-9F84-4ADE-BAE5-8E63FF7CACF2}" type="pres">
      <dgm:prSet presAssocID="{D7CFDE79-ECC6-44C3-B7F9-5825CD2815F0}" presName="compNode" presStyleCnt="0"/>
      <dgm:spPr/>
    </dgm:pt>
    <dgm:pt modelId="{36E6EE29-934F-4B7A-9EE2-0AB762878B74}" type="pres">
      <dgm:prSet presAssocID="{D7CFDE79-ECC6-44C3-B7F9-5825CD2815F0}" presName="bgRect" presStyleLbl="bgShp" presStyleIdx="1" presStyleCnt="3"/>
      <dgm:spPr/>
    </dgm:pt>
    <dgm:pt modelId="{FBE127C2-00DB-4890-B4E5-5BFE36703108}" type="pres">
      <dgm:prSet presAssocID="{D7CFDE79-ECC6-44C3-B7F9-5825CD2815F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925FA9E0-BA9A-4D97-A93A-B96CEA1A131D}" type="pres">
      <dgm:prSet presAssocID="{D7CFDE79-ECC6-44C3-B7F9-5825CD2815F0}" presName="spaceRect" presStyleCnt="0"/>
      <dgm:spPr/>
    </dgm:pt>
    <dgm:pt modelId="{230EB90E-47B2-4F31-A52B-626A3C90F0D8}" type="pres">
      <dgm:prSet presAssocID="{D7CFDE79-ECC6-44C3-B7F9-5825CD2815F0}" presName="parTx" presStyleLbl="revTx" presStyleIdx="1" presStyleCnt="4">
        <dgm:presLayoutVars>
          <dgm:chMax val="0"/>
          <dgm:chPref val="0"/>
        </dgm:presLayoutVars>
      </dgm:prSet>
      <dgm:spPr/>
    </dgm:pt>
    <dgm:pt modelId="{10F388E0-E16A-4287-BAFD-2ED27B04DC30}" type="pres">
      <dgm:prSet presAssocID="{D7CFDE79-ECC6-44C3-B7F9-5825CD2815F0}" presName="desTx" presStyleLbl="revTx" presStyleIdx="2" presStyleCnt="4">
        <dgm:presLayoutVars/>
      </dgm:prSet>
      <dgm:spPr/>
    </dgm:pt>
    <dgm:pt modelId="{EAE1F954-10D3-45EA-B68F-CD0AE39FE94F}" type="pres">
      <dgm:prSet presAssocID="{64DFC8FF-E27A-4C2D-BC44-D2ED8BFC30C5}" presName="sibTrans" presStyleCnt="0"/>
      <dgm:spPr/>
    </dgm:pt>
    <dgm:pt modelId="{12442568-FAEE-4C8B-8D04-4DD5E15DA6E6}" type="pres">
      <dgm:prSet presAssocID="{8DD938D1-8A14-4CC6-A776-E776F527291E}" presName="compNode" presStyleCnt="0"/>
      <dgm:spPr/>
    </dgm:pt>
    <dgm:pt modelId="{07D5D3C0-B649-4D72-8E92-0094F5117A3E}" type="pres">
      <dgm:prSet presAssocID="{8DD938D1-8A14-4CC6-A776-E776F527291E}" presName="bgRect" presStyleLbl="bgShp" presStyleIdx="2" presStyleCnt="3"/>
      <dgm:spPr/>
    </dgm:pt>
    <dgm:pt modelId="{2D0FA29C-1EEE-4AD5-9B26-74B4D37DA2AE}" type="pres">
      <dgm:prSet presAssocID="{8DD938D1-8A14-4CC6-A776-E776F527291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0C561C0D-38C4-483C-A07A-459F1EDCC8CE}" type="pres">
      <dgm:prSet presAssocID="{8DD938D1-8A14-4CC6-A776-E776F527291E}" presName="spaceRect" presStyleCnt="0"/>
      <dgm:spPr/>
    </dgm:pt>
    <dgm:pt modelId="{8C3DAE66-CA14-47EF-A0AC-C56BEA37C30B}" type="pres">
      <dgm:prSet presAssocID="{8DD938D1-8A14-4CC6-A776-E776F527291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26B8407-C221-406B-A400-A9C2CA2A77DB}" type="presOf" srcId="{8DD938D1-8A14-4CC6-A776-E776F527291E}" destId="{8C3DAE66-CA14-47EF-A0AC-C56BEA37C30B}" srcOrd="0" destOrd="0" presId="urn:microsoft.com/office/officeart/2018/2/layout/IconVerticalSolidList"/>
    <dgm:cxn modelId="{3A0EB71A-32D6-4B6E-91FE-D27B9061A5AE}" type="presOf" srcId="{2558C576-D666-4D70-AB51-B489AED47527}" destId="{10F388E0-E16A-4287-BAFD-2ED27B04DC30}" srcOrd="0" destOrd="0" presId="urn:microsoft.com/office/officeart/2018/2/layout/IconVerticalSolidList"/>
    <dgm:cxn modelId="{BD9D213B-91C5-4B6F-9447-14010E08402B}" type="presOf" srcId="{6691F56F-D43C-487C-AE3F-CAA4F3783292}" destId="{23F138CA-CC07-4F5B-8858-E0C6801FF288}" srcOrd="0" destOrd="0" presId="urn:microsoft.com/office/officeart/2018/2/layout/IconVerticalSolidList"/>
    <dgm:cxn modelId="{8218D144-BDB7-4312-A491-CD002A881B69}" type="presOf" srcId="{57C67B8A-8B31-443B-8383-D263F2D004CE}" destId="{10F388E0-E16A-4287-BAFD-2ED27B04DC30}" srcOrd="0" destOrd="1" presId="urn:microsoft.com/office/officeart/2018/2/layout/IconVerticalSolidList"/>
    <dgm:cxn modelId="{9B2EF17F-E6ED-417D-8E42-281EFFB41F55}" type="presOf" srcId="{96BFA8D8-D0CA-4565-BFB5-ECAB6B23EFE8}" destId="{83B9A7F1-4E8D-4385-852B-CAFA06A7DB81}" srcOrd="0" destOrd="0" presId="urn:microsoft.com/office/officeart/2018/2/layout/IconVerticalSolidList"/>
    <dgm:cxn modelId="{EBEE3CC0-97AC-4475-8E96-FB0E0C9DCE47}" srcId="{96BFA8D8-D0CA-4565-BFB5-ECAB6B23EFE8}" destId="{8DD938D1-8A14-4CC6-A776-E776F527291E}" srcOrd="2" destOrd="0" parTransId="{F175CB5B-C790-4CF1-8F34-9F65F3918320}" sibTransId="{3F4CE459-84A9-47A5-80B4-CDD3C9930EEF}"/>
    <dgm:cxn modelId="{2281D6CA-5072-4F51-BF9D-527E99835B06}" srcId="{D7CFDE79-ECC6-44C3-B7F9-5825CD2815F0}" destId="{2558C576-D666-4D70-AB51-B489AED47527}" srcOrd="0" destOrd="0" parTransId="{64F98A08-15CA-49C2-B38C-47AE706B9B7D}" sibTransId="{7D592C35-AAB2-4B67-B972-E9ECDF4B0C5C}"/>
    <dgm:cxn modelId="{C2746DDA-5703-479D-87F7-5B169C6E254E}" srcId="{96BFA8D8-D0CA-4565-BFB5-ECAB6B23EFE8}" destId="{D7CFDE79-ECC6-44C3-B7F9-5825CD2815F0}" srcOrd="1" destOrd="0" parTransId="{B416AFC0-98BC-4490-900E-806C731D2DE2}" sibTransId="{64DFC8FF-E27A-4C2D-BC44-D2ED8BFC30C5}"/>
    <dgm:cxn modelId="{857CD0DA-EBAD-425E-8DBB-A77579A4DAAA}" type="presOf" srcId="{D7CFDE79-ECC6-44C3-B7F9-5825CD2815F0}" destId="{230EB90E-47B2-4F31-A52B-626A3C90F0D8}" srcOrd="0" destOrd="0" presId="urn:microsoft.com/office/officeart/2018/2/layout/IconVerticalSolidList"/>
    <dgm:cxn modelId="{0378FCF7-7463-4BED-8B79-00E04E96EE53}" srcId="{D7CFDE79-ECC6-44C3-B7F9-5825CD2815F0}" destId="{57C67B8A-8B31-443B-8383-D263F2D004CE}" srcOrd="1" destOrd="0" parTransId="{7B3E12F0-21B7-4062-B6BD-ECFA299FD1A0}" sibTransId="{FB169B74-FBD6-46B7-9920-F94B8931DA50}"/>
    <dgm:cxn modelId="{5B9A04FE-04DC-45AA-896E-BF233EDDCA01}" srcId="{96BFA8D8-D0CA-4565-BFB5-ECAB6B23EFE8}" destId="{6691F56F-D43C-487C-AE3F-CAA4F3783292}" srcOrd="0" destOrd="0" parTransId="{0885336F-2EAC-4510-9D59-715F3CE0379D}" sibTransId="{C7DE7F1D-01BD-4913-983F-511D08ED8DE5}"/>
    <dgm:cxn modelId="{1D32EB60-88B6-4721-ACC4-2B2F1D2DA7EB}" type="presParOf" srcId="{83B9A7F1-4E8D-4385-852B-CAFA06A7DB81}" destId="{2BE2D838-78D4-4A48-A836-0700169AAA0E}" srcOrd="0" destOrd="0" presId="urn:microsoft.com/office/officeart/2018/2/layout/IconVerticalSolidList"/>
    <dgm:cxn modelId="{20AC09F5-A789-4C95-9EAE-95F675F80DA9}" type="presParOf" srcId="{2BE2D838-78D4-4A48-A836-0700169AAA0E}" destId="{FA148B9C-FFFA-444C-8C3B-E27EA7F76494}" srcOrd="0" destOrd="0" presId="urn:microsoft.com/office/officeart/2018/2/layout/IconVerticalSolidList"/>
    <dgm:cxn modelId="{31FE3FC5-6294-4565-8832-BC6DC9B3CB3E}" type="presParOf" srcId="{2BE2D838-78D4-4A48-A836-0700169AAA0E}" destId="{D57ABC3D-93EF-4BBB-BC20-1F86981E2A91}" srcOrd="1" destOrd="0" presId="urn:microsoft.com/office/officeart/2018/2/layout/IconVerticalSolidList"/>
    <dgm:cxn modelId="{F446E564-EFE7-44F8-B7EC-E499519B2CCA}" type="presParOf" srcId="{2BE2D838-78D4-4A48-A836-0700169AAA0E}" destId="{BEA2E74B-0689-46D9-8443-FE2D72ED4812}" srcOrd="2" destOrd="0" presId="urn:microsoft.com/office/officeart/2018/2/layout/IconVerticalSolidList"/>
    <dgm:cxn modelId="{93B727D0-D73F-4AF7-B165-CAC6C173E34E}" type="presParOf" srcId="{2BE2D838-78D4-4A48-A836-0700169AAA0E}" destId="{23F138CA-CC07-4F5B-8858-E0C6801FF288}" srcOrd="3" destOrd="0" presId="urn:microsoft.com/office/officeart/2018/2/layout/IconVerticalSolidList"/>
    <dgm:cxn modelId="{1B5D8648-35DD-4239-9BED-BCFFD8810BAC}" type="presParOf" srcId="{83B9A7F1-4E8D-4385-852B-CAFA06A7DB81}" destId="{F2D5141A-D77F-4670-896D-4C75032F6D14}" srcOrd="1" destOrd="0" presId="urn:microsoft.com/office/officeart/2018/2/layout/IconVerticalSolidList"/>
    <dgm:cxn modelId="{F0C25AFF-516D-4873-83E7-229FA29F07BD}" type="presParOf" srcId="{83B9A7F1-4E8D-4385-852B-CAFA06A7DB81}" destId="{12B71011-9F84-4ADE-BAE5-8E63FF7CACF2}" srcOrd="2" destOrd="0" presId="urn:microsoft.com/office/officeart/2018/2/layout/IconVerticalSolidList"/>
    <dgm:cxn modelId="{B1FE0431-AF53-463C-96A7-133A88FFF2A9}" type="presParOf" srcId="{12B71011-9F84-4ADE-BAE5-8E63FF7CACF2}" destId="{36E6EE29-934F-4B7A-9EE2-0AB762878B74}" srcOrd="0" destOrd="0" presId="urn:microsoft.com/office/officeart/2018/2/layout/IconVerticalSolidList"/>
    <dgm:cxn modelId="{0709FA55-AB6F-4B07-8DF8-745B88E74D60}" type="presParOf" srcId="{12B71011-9F84-4ADE-BAE5-8E63FF7CACF2}" destId="{FBE127C2-00DB-4890-B4E5-5BFE36703108}" srcOrd="1" destOrd="0" presId="urn:microsoft.com/office/officeart/2018/2/layout/IconVerticalSolidList"/>
    <dgm:cxn modelId="{4752F036-B867-41EE-9B03-0D8A51347FB9}" type="presParOf" srcId="{12B71011-9F84-4ADE-BAE5-8E63FF7CACF2}" destId="{925FA9E0-BA9A-4D97-A93A-B96CEA1A131D}" srcOrd="2" destOrd="0" presId="urn:microsoft.com/office/officeart/2018/2/layout/IconVerticalSolidList"/>
    <dgm:cxn modelId="{8A618FF8-3648-4F25-A30A-2012F7DBCF92}" type="presParOf" srcId="{12B71011-9F84-4ADE-BAE5-8E63FF7CACF2}" destId="{230EB90E-47B2-4F31-A52B-626A3C90F0D8}" srcOrd="3" destOrd="0" presId="urn:microsoft.com/office/officeart/2018/2/layout/IconVerticalSolidList"/>
    <dgm:cxn modelId="{F0F9DB41-5A79-4A9C-B383-221D77A0012F}" type="presParOf" srcId="{12B71011-9F84-4ADE-BAE5-8E63FF7CACF2}" destId="{10F388E0-E16A-4287-BAFD-2ED27B04DC30}" srcOrd="4" destOrd="0" presId="urn:microsoft.com/office/officeart/2018/2/layout/IconVerticalSolidList"/>
    <dgm:cxn modelId="{6AC3A0F4-EC40-4F77-8C1F-0BEBE85B210D}" type="presParOf" srcId="{83B9A7F1-4E8D-4385-852B-CAFA06A7DB81}" destId="{EAE1F954-10D3-45EA-B68F-CD0AE39FE94F}" srcOrd="3" destOrd="0" presId="urn:microsoft.com/office/officeart/2018/2/layout/IconVerticalSolidList"/>
    <dgm:cxn modelId="{538857BA-62D9-47B3-A0DD-0EB06C960C18}" type="presParOf" srcId="{83B9A7F1-4E8D-4385-852B-CAFA06A7DB81}" destId="{12442568-FAEE-4C8B-8D04-4DD5E15DA6E6}" srcOrd="4" destOrd="0" presId="urn:microsoft.com/office/officeart/2018/2/layout/IconVerticalSolidList"/>
    <dgm:cxn modelId="{FB0922FD-3057-4168-8447-F990C4ABB1C6}" type="presParOf" srcId="{12442568-FAEE-4C8B-8D04-4DD5E15DA6E6}" destId="{07D5D3C0-B649-4D72-8E92-0094F5117A3E}" srcOrd="0" destOrd="0" presId="urn:microsoft.com/office/officeart/2018/2/layout/IconVerticalSolidList"/>
    <dgm:cxn modelId="{A9F4703F-467F-47CA-9D6D-C9A9A4C0FA26}" type="presParOf" srcId="{12442568-FAEE-4C8B-8D04-4DD5E15DA6E6}" destId="{2D0FA29C-1EEE-4AD5-9B26-74B4D37DA2AE}" srcOrd="1" destOrd="0" presId="urn:microsoft.com/office/officeart/2018/2/layout/IconVerticalSolidList"/>
    <dgm:cxn modelId="{A9EB0CF4-8ECB-40B4-9942-15A2D032DCA1}" type="presParOf" srcId="{12442568-FAEE-4C8B-8D04-4DD5E15DA6E6}" destId="{0C561C0D-38C4-483C-A07A-459F1EDCC8CE}" srcOrd="2" destOrd="0" presId="urn:microsoft.com/office/officeart/2018/2/layout/IconVerticalSolidList"/>
    <dgm:cxn modelId="{07CC7895-EC1C-4DFE-8571-7B8989BA4D28}" type="presParOf" srcId="{12442568-FAEE-4C8B-8D04-4DD5E15DA6E6}" destId="{8C3DAE66-CA14-47EF-A0AC-C56BEA37C30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CAC63EB-86D3-473B-AE68-1872B1FF526F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F875AB1D-6198-43F0-B2E1-FB54768E5BF9}">
      <dgm:prSet/>
      <dgm:spPr/>
      <dgm:t>
        <a:bodyPr/>
        <a:lstStyle/>
        <a:p>
          <a:pPr>
            <a:defRPr b="1"/>
          </a:pPr>
          <a:r>
            <a:rPr lang="es-ES"/>
            <a:t>DataAnnotations</a:t>
          </a:r>
          <a:endParaRPr lang="en-US"/>
        </a:p>
      </dgm:t>
    </dgm:pt>
    <dgm:pt modelId="{19FB543C-520A-4DB8-95F6-F8FC135C2DA0}" type="parTrans" cxnId="{4CDA984E-3E44-4E67-8D7D-2C775C26DF7A}">
      <dgm:prSet/>
      <dgm:spPr/>
      <dgm:t>
        <a:bodyPr/>
        <a:lstStyle/>
        <a:p>
          <a:endParaRPr lang="en-US"/>
        </a:p>
      </dgm:t>
    </dgm:pt>
    <dgm:pt modelId="{83E37802-EF2D-4925-8329-95C6C8106723}" type="sibTrans" cxnId="{4CDA984E-3E44-4E67-8D7D-2C775C26DF7A}">
      <dgm:prSet/>
      <dgm:spPr/>
      <dgm:t>
        <a:bodyPr/>
        <a:lstStyle/>
        <a:p>
          <a:endParaRPr lang="en-US"/>
        </a:p>
      </dgm:t>
    </dgm:pt>
    <dgm:pt modelId="{7ECBEF8F-441D-4F75-87C4-33199A3D2245}">
      <dgm:prSet/>
      <dgm:spPr/>
      <dgm:t>
        <a:bodyPr/>
        <a:lstStyle/>
        <a:p>
          <a:r>
            <a:rPr lang="es-ES"/>
            <a:t>Se configura con atributos en las propiedades de modelo</a:t>
          </a:r>
          <a:endParaRPr lang="en-US"/>
        </a:p>
      </dgm:t>
    </dgm:pt>
    <dgm:pt modelId="{1C521F7C-2DFC-4600-B2D1-4588EABF2E46}" type="parTrans" cxnId="{A9EC4C05-7F85-4CE5-9146-D012D5CBF304}">
      <dgm:prSet/>
      <dgm:spPr/>
      <dgm:t>
        <a:bodyPr/>
        <a:lstStyle/>
        <a:p>
          <a:endParaRPr lang="en-US"/>
        </a:p>
      </dgm:t>
    </dgm:pt>
    <dgm:pt modelId="{8546222E-E036-4283-A2F4-F05E59FCA07F}" type="sibTrans" cxnId="{A9EC4C05-7F85-4CE5-9146-D012D5CBF304}">
      <dgm:prSet/>
      <dgm:spPr/>
      <dgm:t>
        <a:bodyPr/>
        <a:lstStyle/>
        <a:p>
          <a:endParaRPr lang="en-US"/>
        </a:p>
      </dgm:t>
    </dgm:pt>
    <dgm:pt modelId="{9CAD7A94-7903-4D6D-BB87-9D44D0BF2912}">
      <dgm:prSet/>
      <dgm:spPr/>
      <dgm:t>
        <a:bodyPr/>
        <a:lstStyle/>
        <a:p>
          <a:r>
            <a:rPr lang="es-ES"/>
            <a:t>No se recomienda porque mezcla modelo con Entity Framework</a:t>
          </a:r>
          <a:endParaRPr lang="en-US"/>
        </a:p>
      </dgm:t>
    </dgm:pt>
    <dgm:pt modelId="{CE877E87-6338-4B58-9170-F8612EA9D1A0}" type="parTrans" cxnId="{6BF310EA-3D4E-4FE7-9E5A-7F115AD9E741}">
      <dgm:prSet/>
      <dgm:spPr/>
      <dgm:t>
        <a:bodyPr/>
        <a:lstStyle/>
        <a:p>
          <a:endParaRPr lang="en-US"/>
        </a:p>
      </dgm:t>
    </dgm:pt>
    <dgm:pt modelId="{F0ED8E68-54D2-48AA-AF97-7D54A107CCAC}" type="sibTrans" cxnId="{6BF310EA-3D4E-4FE7-9E5A-7F115AD9E741}">
      <dgm:prSet/>
      <dgm:spPr/>
      <dgm:t>
        <a:bodyPr/>
        <a:lstStyle/>
        <a:p>
          <a:endParaRPr lang="en-US"/>
        </a:p>
      </dgm:t>
    </dgm:pt>
    <dgm:pt modelId="{0C9EF96C-07AF-44B3-9CB8-1EE1C516BA66}">
      <dgm:prSet/>
      <dgm:spPr/>
      <dgm:t>
        <a:bodyPr/>
        <a:lstStyle/>
        <a:p>
          <a:pPr>
            <a:defRPr b="1"/>
          </a:pPr>
          <a:r>
            <a:rPr lang="es-ES"/>
            <a:t>Fluent API</a:t>
          </a:r>
          <a:endParaRPr lang="en-US"/>
        </a:p>
      </dgm:t>
    </dgm:pt>
    <dgm:pt modelId="{0CF102D3-F001-4E33-AE80-E5D4DA1F2CBC}" type="parTrans" cxnId="{D1B69E0C-A126-4468-AF9B-D9A9DF6C4B46}">
      <dgm:prSet/>
      <dgm:spPr/>
      <dgm:t>
        <a:bodyPr/>
        <a:lstStyle/>
        <a:p>
          <a:endParaRPr lang="en-US"/>
        </a:p>
      </dgm:t>
    </dgm:pt>
    <dgm:pt modelId="{C55BD509-9E9F-4B98-860C-3A80DD188475}" type="sibTrans" cxnId="{D1B69E0C-A126-4468-AF9B-D9A9DF6C4B46}">
      <dgm:prSet/>
      <dgm:spPr/>
      <dgm:t>
        <a:bodyPr/>
        <a:lstStyle/>
        <a:p>
          <a:endParaRPr lang="en-US"/>
        </a:p>
      </dgm:t>
    </dgm:pt>
    <dgm:pt modelId="{8E1A3715-5AA9-47EC-9F47-DED89FE496BA}">
      <dgm:prSet/>
      <dgm:spPr/>
      <dgm:t>
        <a:bodyPr/>
        <a:lstStyle/>
        <a:p>
          <a:r>
            <a:rPr lang="es-ES"/>
            <a:t>Se configura usando la api fluida en el método OnModelCreating</a:t>
          </a:r>
          <a:endParaRPr lang="en-US"/>
        </a:p>
      </dgm:t>
    </dgm:pt>
    <dgm:pt modelId="{6BB45698-7F64-4972-BD40-8F659B195B16}" type="parTrans" cxnId="{DF8FB603-4C32-4F57-858C-835672EEA187}">
      <dgm:prSet/>
      <dgm:spPr/>
      <dgm:t>
        <a:bodyPr/>
        <a:lstStyle/>
        <a:p>
          <a:endParaRPr lang="en-US"/>
        </a:p>
      </dgm:t>
    </dgm:pt>
    <dgm:pt modelId="{43ECEEE8-E5B9-4A2A-B10F-727D1CCA9D65}" type="sibTrans" cxnId="{DF8FB603-4C32-4F57-858C-835672EEA187}">
      <dgm:prSet/>
      <dgm:spPr/>
      <dgm:t>
        <a:bodyPr/>
        <a:lstStyle/>
        <a:p>
          <a:endParaRPr lang="en-US"/>
        </a:p>
      </dgm:t>
    </dgm:pt>
    <dgm:pt modelId="{5781B122-64F6-4FD5-86E3-A38BC64A0CB3}">
      <dgm:prSet/>
      <dgm:spPr/>
      <dgm:t>
        <a:bodyPr/>
        <a:lstStyle/>
        <a:p>
          <a:r>
            <a:rPr lang="es-ES"/>
            <a:t>Tiene prioridad frente a las anotaciones</a:t>
          </a:r>
          <a:endParaRPr lang="en-US"/>
        </a:p>
      </dgm:t>
    </dgm:pt>
    <dgm:pt modelId="{2B0E7713-A8CB-49A2-B4A3-F180E34BC03A}" type="parTrans" cxnId="{CB87D200-DF79-468D-9005-E45FE478557E}">
      <dgm:prSet/>
      <dgm:spPr/>
      <dgm:t>
        <a:bodyPr/>
        <a:lstStyle/>
        <a:p>
          <a:endParaRPr lang="en-US"/>
        </a:p>
      </dgm:t>
    </dgm:pt>
    <dgm:pt modelId="{7CE60F00-C7F1-4715-8928-285B4CC6571A}" type="sibTrans" cxnId="{CB87D200-DF79-468D-9005-E45FE478557E}">
      <dgm:prSet/>
      <dgm:spPr/>
      <dgm:t>
        <a:bodyPr/>
        <a:lstStyle/>
        <a:p>
          <a:endParaRPr lang="en-US"/>
        </a:p>
      </dgm:t>
    </dgm:pt>
    <dgm:pt modelId="{1D19C64A-5540-40C6-9B7E-94C0C3D703D6}">
      <dgm:prSet/>
      <dgm:spPr/>
      <dgm:t>
        <a:bodyPr/>
        <a:lstStyle/>
        <a:p>
          <a:r>
            <a:rPr lang="es-ES"/>
            <a:t>Permite separar modelo y Entity Framework</a:t>
          </a:r>
          <a:endParaRPr lang="en-US"/>
        </a:p>
      </dgm:t>
    </dgm:pt>
    <dgm:pt modelId="{22367F7A-F064-41E9-A987-376B9FFAC40A}" type="parTrans" cxnId="{50547078-68CD-4C2E-A1A1-37261378786C}">
      <dgm:prSet/>
      <dgm:spPr/>
      <dgm:t>
        <a:bodyPr/>
        <a:lstStyle/>
        <a:p>
          <a:endParaRPr lang="en-US"/>
        </a:p>
      </dgm:t>
    </dgm:pt>
    <dgm:pt modelId="{9FDD7A0D-BD54-4395-9841-367720BEA1AC}" type="sibTrans" cxnId="{50547078-68CD-4C2E-A1A1-37261378786C}">
      <dgm:prSet/>
      <dgm:spPr/>
      <dgm:t>
        <a:bodyPr/>
        <a:lstStyle/>
        <a:p>
          <a:endParaRPr lang="en-US"/>
        </a:p>
      </dgm:t>
    </dgm:pt>
    <dgm:pt modelId="{675E5F45-7B0C-4EB7-B24B-6D72B28E943E}" type="pres">
      <dgm:prSet presAssocID="{1CAC63EB-86D3-473B-AE68-1872B1FF526F}" presName="root" presStyleCnt="0">
        <dgm:presLayoutVars>
          <dgm:dir/>
          <dgm:resizeHandles val="exact"/>
        </dgm:presLayoutVars>
      </dgm:prSet>
      <dgm:spPr/>
    </dgm:pt>
    <dgm:pt modelId="{2F3B34F0-8D6E-4002-B833-D8615F2FCD2A}" type="pres">
      <dgm:prSet presAssocID="{F875AB1D-6198-43F0-B2E1-FB54768E5BF9}" presName="compNode" presStyleCnt="0"/>
      <dgm:spPr/>
    </dgm:pt>
    <dgm:pt modelId="{4D795EEA-47E5-448F-B537-1CFB430FD57F}" type="pres">
      <dgm:prSet presAssocID="{F875AB1D-6198-43F0-B2E1-FB54768E5BF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eño web"/>
        </a:ext>
      </dgm:extLst>
    </dgm:pt>
    <dgm:pt modelId="{912488D3-DD36-4D36-89C1-BBEE71CDEC0C}" type="pres">
      <dgm:prSet presAssocID="{F875AB1D-6198-43F0-B2E1-FB54768E5BF9}" presName="iconSpace" presStyleCnt="0"/>
      <dgm:spPr/>
    </dgm:pt>
    <dgm:pt modelId="{BB2C2223-E735-4E59-BE4F-654C32BBC809}" type="pres">
      <dgm:prSet presAssocID="{F875AB1D-6198-43F0-B2E1-FB54768E5BF9}" presName="parTx" presStyleLbl="revTx" presStyleIdx="0" presStyleCnt="4">
        <dgm:presLayoutVars>
          <dgm:chMax val="0"/>
          <dgm:chPref val="0"/>
        </dgm:presLayoutVars>
      </dgm:prSet>
      <dgm:spPr/>
    </dgm:pt>
    <dgm:pt modelId="{7DCD0083-C20B-4020-8662-8D0C12060F41}" type="pres">
      <dgm:prSet presAssocID="{F875AB1D-6198-43F0-B2E1-FB54768E5BF9}" presName="txSpace" presStyleCnt="0"/>
      <dgm:spPr/>
    </dgm:pt>
    <dgm:pt modelId="{76DBACEC-8252-4AEB-BE82-6DD40EA67CDC}" type="pres">
      <dgm:prSet presAssocID="{F875AB1D-6198-43F0-B2E1-FB54768E5BF9}" presName="desTx" presStyleLbl="revTx" presStyleIdx="1" presStyleCnt="4">
        <dgm:presLayoutVars/>
      </dgm:prSet>
      <dgm:spPr/>
    </dgm:pt>
    <dgm:pt modelId="{DA6E9714-E049-47A5-8575-88D7FEDB0C09}" type="pres">
      <dgm:prSet presAssocID="{83E37802-EF2D-4925-8329-95C6C8106723}" presName="sibTrans" presStyleCnt="0"/>
      <dgm:spPr/>
    </dgm:pt>
    <dgm:pt modelId="{8AA8E247-DD86-4B69-B251-61B896952C3B}" type="pres">
      <dgm:prSet presAssocID="{0C9EF96C-07AF-44B3-9CB8-1EE1C516BA66}" presName="compNode" presStyleCnt="0"/>
      <dgm:spPr/>
    </dgm:pt>
    <dgm:pt modelId="{098E8250-64C1-4D39-BB67-6807E1F4CE7F}" type="pres">
      <dgm:prSet presAssocID="{0C9EF96C-07AF-44B3-9CB8-1EE1C516BA6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írculos con flechas"/>
        </a:ext>
      </dgm:extLst>
    </dgm:pt>
    <dgm:pt modelId="{11828F79-FE40-4A2A-8288-7783819F697A}" type="pres">
      <dgm:prSet presAssocID="{0C9EF96C-07AF-44B3-9CB8-1EE1C516BA66}" presName="iconSpace" presStyleCnt="0"/>
      <dgm:spPr/>
    </dgm:pt>
    <dgm:pt modelId="{FD0C042D-50C9-45AF-A969-9413C5B75EC5}" type="pres">
      <dgm:prSet presAssocID="{0C9EF96C-07AF-44B3-9CB8-1EE1C516BA66}" presName="parTx" presStyleLbl="revTx" presStyleIdx="2" presStyleCnt="4">
        <dgm:presLayoutVars>
          <dgm:chMax val="0"/>
          <dgm:chPref val="0"/>
        </dgm:presLayoutVars>
      </dgm:prSet>
      <dgm:spPr/>
    </dgm:pt>
    <dgm:pt modelId="{8474D592-2226-4678-BFB5-C95854267BF9}" type="pres">
      <dgm:prSet presAssocID="{0C9EF96C-07AF-44B3-9CB8-1EE1C516BA66}" presName="txSpace" presStyleCnt="0"/>
      <dgm:spPr/>
    </dgm:pt>
    <dgm:pt modelId="{D19398BC-FB4B-4EF2-8D47-45FA60F4EE5B}" type="pres">
      <dgm:prSet presAssocID="{0C9EF96C-07AF-44B3-9CB8-1EE1C516BA66}" presName="desTx" presStyleLbl="revTx" presStyleIdx="3" presStyleCnt="4">
        <dgm:presLayoutVars/>
      </dgm:prSet>
      <dgm:spPr/>
    </dgm:pt>
  </dgm:ptLst>
  <dgm:cxnLst>
    <dgm:cxn modelId="{CB87D200-DF79-468D-9005-E45FE478557E}" srcId="{0C9EF96C-07AF-44B3-9CB8-1EE1C516BA66}" destId="{5781B122-64F6-4FD5-86E3-A38BC64A0CB3}" srcOrd="1" destOrd="0" parTransId="{2B0E7713-A8CB-49A2-B4A3-F180E34BC03A}" sibTransId="{7CE60F00-C7F1-4715-8928-285B4CC6571A}"/>
    <dgm:cxn modelId="{DF8FB603-4C32-4F57-858C-835672EEA187}" srcId="{0C9EF96C-07AF-44B3-9CB8-1EE1C516BA66}" destId="{8E1A3715-5AA9-47EC-9F47-DED89FE496BA}" srcOrd="0" destOrd="0" parTransId="{6BB45698-7F64-4972-BD40-8F659B195B16}" sibTransId="{43ECEEE8-E5B9-4A2A-B10F-727D1CCA9D65}"/>
    <dgm:cxn modelId="{A9EC4C05-7F85-4CE5-9146-D012D5CBF304}" srcId="{F875AB1D-6198-43F0-B2E1-FB54768E5BF9}" destId="{7ECBEF8F-441D-4F75-87C4-33199A3D2245}" srcOrd="0" destOrd="0" parTransId="{1C521F7C-2DFC-4600-B2D1-4588EABF2E46}" sibTransId="{8546222E-E036-4283-A2F4-F05E59FCA07F}"/>
    <dgm:cxn modelId="{D1B69E0C-A126-4468-AF9B-D9A9DF6C4B46}" srcId="{1CAC63EB-86D3-473B-AE68-1872B1FF526F}" destId="{0C9EF96C-07AF-44B3-9CB8-1EE1C516BA66}" srcOrd="1" destOrd="0" parTransId="{0CF102D3-F001-4E33-AE80-E5D4DA1F2CBC}" sibTransId="{C55BD509-9E9F-4B98-860C-3A80DD188475}"/>
    <dgm:cxn modelId="{8C480920-327B-4DB6-A163-9C76FD703C28}" type="presOf" srcId="{1D19C64A-5540-40C6-9B7E-94C0C3D703D6}" destId="{D19398BC-FB4B-4EF2-8D47-45FA60F4EE5B}" srcOrd="0" destOrd="2" presId="urn:microsoft.com/office/officeart/2018/2/layout/IconLabelDescriptionList"/>
    <dgm:cxn modelId="{ACFFA237-36AE-4901-BDEC-B76D3D25DDE9}" type="presOf" srcId="{5781B122-64F6-4FD5-86E3-A38BC64A0CB3}" destId="{D19398BC-FB4B-4EF2-8D47-45FA60F4EE5B}" srcOrd="0" destOrd="1" presId="urn:microsoft.com/office/officeart/2018/2/layout/IconLabelDescriptionList"/>
    <dgm:cxn modelId="{4A03024A-E09E-464A-85C5-96F311158953}" type="presOf" srcId="{8E1A3715-5AA9-47EC-9F47-DED89FE496BA}" destId="{D19398BC-FB4B-4EF2-8D47-45FA60F4EE5B}" srcOrd="0" destOrd="0" presId="urn:microsoft.com/office/officeart/2018/2/layout/IconLabelDescriptionList"/>
    <dgm:cxn modelId="{7886E94C-9A13-4EA8-842E-C774D07C8D3F}" type="presOf" srcId="{1CAC63EB-86D3-473B-AE68-1872B1FF526F}" destId="{675E5F45-7B0C-4EB7-B24B-6D72B28E943E}" srcOrd="0" destOrd="0" presId="urn:microsoft.com/office/officeart/2018/2/layout/IconLabelDescriptionList"/>
    <dgm:cxn modelId="{4CDA984E-3E44-4E67-8D7D-2C775C26DF7A}" srcId="{1CAC63EB-86D3-473B-AE68-1872B1FF526F}" destId="{F875AB1D-6198-43F0-B2E1-FB54768E5BF9}" srcOrd="0" destOrd="0" parTransId="{19FB543C-520A-4DB8-95F6-F8FC135C2DA0}" sibTransId="{83E37802-EF2D-4925-8329-95C6C8106723}"/>
    <dgm:cxn modelId="{50547078-68CD-4C2E-A1A1-37261378786C}" srcId="{0C9EF96C-07AF-44B3-9CB8-1EE1C516BA66}" destId="{1D19C64A-5540-40C6-9B7E-94C0C3D703D6}" srcOrd="2" destOrd="0" parTransId="{22367F7A-F064-41E9-A987-376B9FFAC40A}" sibTransId="{9FDD7A0D-BD54-4395-9841-367720BEA1AC}"/>
    <dgm:cxn modelId="{06A2D187-A0B4-4853-9E98-EAF7E92ADDD2}" type="presOf" srcId="{F875AB1D-6198-43F0-B2E1-FB54768E5BF9}" destId="{BB2C2223-E735-4E59-BE4F-654C32BBC809}" srcOrd="0" destOrd="0" presId="urn:microsoft.com/office/officeart/2018/2/layout/IconLabelDescriptionList"/>
    <dgm:cxn modelId="{34D9388D-A52B-4B9B-90C4-8E2AB2D3427F}" type="presOf" srcId="{9CAD7A94-7903-4D6D-BB87-9D44D0BF2912}" destId="{76DBACEC-8252-4AEB-BE82-6DD40EA67CDC}" srcOrd="0" destOrd="1" presId="urn:microsoft.com/office/officeart/2018/2/layout/IconLabelDescriptionList"/>
    <dgm:cxn modelId="{2741FEAA-AEBF-4B8F-A320-1C4D2E1BE75C}" type="presOf" srcId="{7ECBEF8F-441D-4F75-87C4-33199A3D2245}" destId="{76DBACEC-8252-4AEB-BE82-6DD40EA67CDC}" srcOrd="0" destOrd="0" presId="urn:microsoft.com/office/officeart/2018/2/layout/IconLabelDescriptionList"/>
    <dgm:cxn modelId="{6BF310EA-3D4E-4FE7-9E5A-7F115AD9E741}" srcId="{F875AB1D-6198-43F0-B2E1-FB54768E5BF9}" destId="{9CAD7A94-7903-4D6D-BB87-9D44D0BF2912}" srcOrd="1" destOrd="0" parTransId="{CE877E87-6338-4B58-9170-F8612EA9D1A0}" sibTransId="{F0ED8E68-54D2-48AA-AF97-7D54A107CCAC}"/>
    <dgm:cxn modelId="{9774DDEC-BC33-433A-88E5-5791CCBEB53F}" type="presOf" srcId="{0C9EF96C-07AF-44B3-9CB8-1EE1C516BA66}" destId="{FD0C042D-50C9-45AF-A969-9413C5B75EC5}" srcOrd="0" destOrd="0" presId="urn:microsoft.com/office/officeart/2018/2/layout/IconLabelDescriptionList"/>
    <dgm:cxn modelId="{93BC2FA2-5518-4FA9-B3A8-C4126AD701BA}" type="presParOf" srcId="{675E5F45-7B0C-4EB7-B24B-6D72B28E943E}" destId="{2F3B34F0-8D6E-4002-B833-D8615F2FCD2A}" srcOrd="0" destOrd="0" presId="urn:microsoft.com/office/officeart/2018/2/layout/IconLabelDescriptionList"/>
    <dgm:cxn modelId="{4C4A55A0-A79A-40D6-8F23-5E7F7E145BAD}" type="presParOf" srcId="{2F3B34F0-8D6E-4002-B833-D8615F2FCD2A}" destId="{4D795EEA-47E5-448F-B537-1CFB430FD57F}" srcOrd="0" destOrd="0" presId="urn:microsoft.com/office/officeart/2018/2/layout/IconLabelDescriptionList"/>
    <dgm:cxn modelId="{5755D650-14FA-47F8-BB5E-DF130818AF4B}" type="presParOf" srcId="{2F3B34F0-8D6E-4002-B833-D8615F2FCD2A}" destId="{912488D3-DD36-4D36-89C1-BBEE71CDEC0C}" srcOrd="1" destOrd="0" presId="urn:microsoft.com/office/officeart/2018/2/layout/IconLabelDescriptionList"/>
    <dgm:cxn modelId="{7C5280DB-B612-4B59-96E9-5CC5BE12050C}" type="presParOf" srcId="{2F3B34F0-8D6E-4002-B833-D8615F2FCD2A}" destId="{BB2C2223-E735-4E59-BE4F-654C32BBC809}" srcOrd="2" destOrd="0" presId="urn:microsoft.com/office/officeart/2018/2/layout/IconLabelDescriptionList"/>
    <dgm:cxn modelId="{51CF8BDC-45B8-4BB5-B49A-EC90BA46A79D}" type="presParOf" srcId="{2F3B34F0-8D6E-4002-B833-D8615F2FCD2A}" destId="{7DCD0083-C20B-4020-8662-8D0C12060F41}" srcOrd="3" destOrd="0" presId="urn:microsoft.com/office/officeart/2018/2/layout/IconLabelDescriptionList"/>
    <dgm:cxn modelId="{6E1DE20B-CE33-43A8-9DB5-9B37E54A97E0}" type="presParOf" srcId="{2F3B34F0-8D6E-4002-B833-D8615F2FCD2A}" destId="{76DBACEC-8252-4AEB-BE82-6DD40EA67CDC}" srcOrd="4" destOrd="0" presId="urn:microsoft.com/office/officeart/2018/2/layout/IconLabelDescriptionList"/>
    <dgm:cxn modelId="{DDA57151-D002-4083-BD6C-56C052736AF4}" type="presParOf" srcId="{675E5F45-7B0C-4EB7-B24B-6D72B28E943E}" destId="{DA6E9714-E049-47A5-8575-88D7FEDB0C09}" srcOrd="1" destOrd="0" presId="urn:microsoft.com/office/officeart/2018/2/layout/IconLabelDescriptionList"/>
    <dgm:cxn modelId="{98A93AFE-70A5-4B58-B38C-5A5D3F24A5C1}" type="presParOf" srcId="{675E5F45-7B0C-4EB7-B24B-6D72B28E943E}" destId="{8AA8E247-DD86-4B69-B251-61B896952C3B}" srcOrd="2" destOrd="0" presId="urn:microsoft.com/office/officeart/2018/2/layout/IconLabelDescriptionList"/>
    <dgm:cxn modelId="{00ACAF7B-1961-44E3-8675-2D170E3C3A57}" type="presParOf" srcId="{8AA8E247-DD86-4B69-B251-61B896952C3B}" destId="{098E8250-64C1-4D39-BB67-6807E1F4CE7F}" srcOrd="0" destOrd="0" presId="urn:microsoft.com/office/officeart/2018/2/layout/IconLabelDescriptionList"/>
    <dgm:cxn modelId="{DF751990-2AC0-4DE3-A375-276F1B3569BA}" type="presParOf" srcId="{8AA8E247-DD86-4B69-B251-61B896952C3B}" destId="{11828F79-FE40-4A2A-8288-7783819F697A}" srcOrd="1" destOrd="0" presId="urn:microsoft.com/office/officeart/2018/2/layout/IconLabelDescriptionList"/>
    <dgm:cxn modelId="{43C2BA1E-6566-4E1E-9AFC-A64D4870ECA3}" type="presParOf" srcId="{8AA8E247-DD86-4B69-B251-61B896952C3B}" destId="{FD0C042D-50C9-45AF-A969-9413C5B75EC5}" srcOrd="2" destOrd="0" presId="urn:microsoft.com/office/officeart/2018/2/layout/IconLabelDescriptionList"/>
    <dgm:cxn modelId="{42232284-A594-4FBC-8078-45CD594760DC}" type="presParOf" srcId="{8AA8E247-DD86-4B69-B251-61B896952C3B}" destId="{8474D592-2226-4678-BFB5-C95854267BF9}" srcOrd="3" destOrd="0" presId="urn:microsoft.com/office/officeart/2018/2/layout/IconLabelDescriptionList"/>
    <dgm:cxn modelId="{C0474108-F20A-4299-A3C8-E12EA0D9B4B1}" type="presParOf" srcId="{8AA8E247-DD86-4B69-B251-61B896952C3B}" destId="{D19398BC-FB4B-4EF2-8D47-45FA60F4EE5B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5C46F276-62CE-48F2-8298-864311EE36E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2AC85747-3411-4235-B812-F24CB6565A80}">
      <dgm:prSet/>
      <dgm:spPr/>
      <dgm:t>
        <a:bodyPr/>
        <a:lstStyle/>
        <a:p>
          <a:r>
            <a:rPr lang="es-ES"/>
            <a:t>Contiene los cambios de una versión de la base de datos</a:t>
          </a:r>
          <a:endParaRPr lang="en-US"/>
        </a:p>
      </dgm:t>
    </dgm:pt>
    <dgm:pt modelId="{9AA228AD-AC61-4A81-A435-27D5CADC690A}" type="parTrans" cxnId="{C7E3DC94-40B0-4E6F-8ED7-AA3488281F8E}">
      <dgm:prSet/>
      <dgm:spPr/>
      <dgm:t>
        <a:bodyPr/>
        <a:lstStyle/>
        <a:p>
          <a:endParaRPr lang="en-US"/>
        </a:p>
      </dgm:t>
    </dgm:pt>
    <dgm:pt modelId="{3F009C69-C310-4745-B423-BBC7C77311B7}" type="sibTrans" cxnId="{C7E3DC94-40B0-4E6F-8ED7-AA3488281F8E}">
      <dgm:prSet/>
      <dgm:spPr/>
      <dgm:t>
        <a:bodyPr/>
        <a:lstStyle/>
        <a:p>
          <a:endParaRPr lang="en-US"/>
        </a:p>
      </dgm:t>
    </dgm:pt>
    <dgm:pt modelId="{3D877702-01D9-42DA-A834-B46979F172F5}">
      <dgm:prSet/>
      <dgm:spPr/>
      <dgm:t>
        <a:bodyPr/>
        <a:lstStyle/>
        <a:p>
          <a:r>
            <a:rPr lang="es-ES"/>
            <a:t>Auto-generado por comandos</a:t>
          </a:r>
          <a:endParaRPr lang="en-US"/>
        </a:p>
      </dgm:t>
    </dgm:pt>
    <dgm:pt modelId="{9868833F-D2B3-4FB3-9BA6-84C7B73B3986}" type="parTrans" cxnId="{1DEC5D00-82C4-413C-9E65-1F35F31D4FBE}">
      <dgm:prSet/>
      <dgm:spPr/>
      <dgm:t>
        <a:bodyPr/>
        <a:lstStyle/>
        <a:p>
          <a:endParaRPr lang="en-US"/>
        </a:p>
      </dgm:t>
    </dgm:pt>
    <dgm:pt modelId="{BE8133B3-2C4A-45AA-9781-A4DC4E2033AC}" type="sibTrans" cxnId="{1DEC5D00-82C4-413C-9E65-1F35F31D4FBE}">
      <dgm:prSet/>
      <dgm:spPr/>
      <dgm:t>
        <a:bodyPr/>
        <a:lstStyle/>
        <a:p>
          <a:endParaRPr lang="en-US"/>
        </a:p>
      </dgm:t>
    </dgm:pt>
    <dgm:pt modelId="{34411AF1-8A55-4E2F-BAD5-237626CE507D}">
      <dgm:prSet/>
      <dgm:spPr/>
      <dgm:t>
        <a:bodyPr/>
        <a:lstStyle/>
        <a:p>
          <a:r>
            <a:rPr lang="es-ES"/>
            <a:t>Contiene dos métodos principales</a:t>
          </a:r>
          <a:endParaRPr lang="en-US"/>
        </a:p>
      </dgm:t>
    </dgm:pt>
    <dgm:pt modelId="{BEC4F0C3-FE43-4F4A-8A38-00B3D5E0B07F}" type="parTrans" cxnId="{9504FA1C-D579-4451-9ABC-E447F98DE1BD}">
      <dgm:prSet/>
      <dgm:spPr/>
      <dgm:t>
        <a:bodyPr/>
        <a:lstStyle/>
        <a:p>
          <a:endParaRPr lang="en-US"/>
        </a:p>
      </dgm:t>
    </dgm:pt>
    <dgm:pt modelId="{C071B57E-E910-4561-BF07-B58EF02FF18D}" type="sibTrans" cxnId="{9504FA1C-D579-4451-9ABC-E447F98DE1BD}">
      <dgm:prSet/>
      <dgm:spPr/>
      <dgm:t>
        <a:bodyPr/>
        <a:lstStyle/>
        <a:p>
          <a:endParaRPr lang="en-US"/>
        </a:p>
      </dgm:t>
    </dgm:pt>
    <dgm:pt modelId="{9F861779-1693-44E6-8314-C535E17FF1A5}">
      <dgm:prSet/>
      <dgm:spPr/>
      <dgm:t>
        <a:bodyPr/>
        <a:lstStyle/>
        <a:p>
          <a:r>
            <a:rPr lang="es-ES"/>
            <a:t>Up: Cambios para aplicar la versión en la base de datos</a:t>
          </a:r>
          <a:endParaRPr lang="en-US"/>
        </a:p>
      </dgm:t>
    </dgm:pt>
    <dgm:pt modelId="{AAFA4659-4396-4E8B-A681-0E2687C9767B}" type="parTrans" cxnId="{F49F158A-0038-44A0-BAD1-0C46619826AB}">
      <dgm:prSet/>
      <dgm:spPr/>
      <dgm:t>
        <a:bodyPr/>
        <a:lstStyle/>
        <a:p>
          <a:endParaRPr lang="en-US"/>
        </a:p>
      </dgm:t>
    </dgm:pt>
    <dgm:pt modelId="{7725664C-ADC5-4119-A095-F96E22F310AE}" type="sibTrans" cxnId="{F49F158A-0038-44A0-BAD1-0C46619826AB}">
      <dgm:prSet/>
      <dgm:spPr/>
      <dgm:t>
        <a:bodyPr/>
        <a:lstStyle/>
        <a:p>
          <a:endParaRPr lang="en-US"/>
        </a:p>
      </dgm:t>
    </dgm:pt>
    <dgm:pt modelId="{20051610-B72B-4348-9C2B-073F527E9224}">
      <dgm:prSet/>
      <dgm:spPr/>
      <dgm:t>
        <a:bodyPr/>
        <a:lstStyle/>
        <a:p>
          <a:r>
            <a:rPr lang="es-ES"/>
            <a:t>Down: Cambios para revertir la versión en la base de datos</a:t>
          </a:r>
          <a:endParaRPr lang="en-US"/>
        </a:p>
      </dgm:t>
    </dgm:pt>
    <dgm:pt modelId="{558D837B-7442-49B1-9ABB-4380ADC04297}" type="parTrans" cxnId="{19478AE0-B581-431A-9F60-E2F1D4E2BEB1}">
      <dgm:prSet/>
      <dgm:spPr/>
      <dgm:t>
        <a:bodyPr/>
        <a:lstStyle/>
        <a:p>
          <a:endParaRPr lang="en-US"/>
        </a:p>
      </dgm:t>
    </dgm:pt>
    <dgm:pt modelId="{B3F24FD4-27F8-408B-94DA-35B7E0CC5B08}" type="sibTrans" cxnId="{19478AE0-B581-431A-9F60-E2F1D4E2BEB1}">
      <dgm:prSet/>
      <dgm:spPr/>
      <dgm:t>
        <a:bodyPr/>
        <a:lstStyle/>
        <a:p>
          <a:endParaRPr lang="en-US"/>
        </a:p>
      </dgm:t>
    </dgm:pt>
    <dgm:pt modelId="{C6628F31-66AB-41C2-AA4B-B7553CB6661D}">
      <dgm:prSet/>
      <dgm:spPr/>
      <dgm:t>
        <a:bodyPr/>
        <a:lstStyle/>
        <a:p>
          <a:r>
            <a:rPr lang="es-ES"/>
            <a:t>No gestiona el mantenimiento de los datos de manera automática</a:t>
          </a:r>
          <a:endParaRPr lang="en-US"/>
        </a:p>
      </dgm:t>
    </dgm:pt>
    <dgm:pt modelId="{E7710C19-76CC-4C2B-A5C4-DA5D2776A7BF}" type="parTrans" cxnId="{0A173269-DE5C-44A5-ABE7-5AECC191F13C}">
      <dgm:prSet/>
      <dgm:spPr/>
      <dgm:t>
        <a:bodyPr/>
        <a:lstStyle/>
        <a:p>
          <a:endParaRPr lang="en-US"/>
        </a:p>
      </dgm:t>
    </dgm:pt>
    <dgm:pt modelId="{A6AE0124-D0C1-4B34-BF39-F070EF2D5213}" type="sibTrans" cxnId="{0A173269-DE5C-44A5-ABE7-5AECC191F13C}">
      <dgm:prSet/>
      <dgm:spPr/>
      <dgm:t>
        <a:bodyPr/>
        <a:lstStyle/>
        <a:p>
          <a:endParaRPr lang="en-US"/>
        </a:p>
      </dgm:t>
    </dgm:pt>
    <dgm:pt modelId="{6E37492E-C574-4CC0-806F-E2913E2591FE}" type="pres">
      <dgm:prSet presAssocID="{5C46F276-62CE-48F2-8298-864311EE36E5}" presName="root" presStyleCnt="0">
        <dgm:presLayoutVars>
          <dgm:dir/>
          <dgm:resizeHandles val="exact"/>
        </dgm:presLayoutVars>
      </dgm:prSet>
      <dgm:spPr/>
    </dgm:pt>
    <dgm:pt modelId="{FD46857B-D9EE-4E85-BC5C-FD92DB49E803}" type="pres">
      <dgm:prSet presAssocID="{2AC85747-3411-4235-B812-F24CB6565A80}" presName="compNode" presStyleCnt="0"/>
      <dgm:spPr/>
    </dgm:pt>
    <dgm:pt modelId="{E19AEEF2-298E-499B-9B63-FB9B459D5139}" type="pres">
      <dgm:prSet presAssocID="{2AC85747-3411-4235-B812-F24CB6565A80}" presName="bgRect" presStyleLbl="bgShp" presStyleIdx="0" presStyleCnt="4"/>
      <dgm:spPr/>
    </dgm:pt>
    <dgm:pt modelId="{0D2E6BFE-1A7A-4DFE-936A-B048A8600E1A}" type="pres">
      <dgm:prSet presAssocID="{2AC85747-3411-4235-B812-F24CB6565A8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rveyBalls10"/>
        </a:ext>
      </dgm:extLst>
    </dgm:pt>
    <dgm:pt modelId="{7D28B25F-E123-496D-B9BF-477D39E85C63}" type="pres">
      <dgm:prSet presAssocID="{2AC85747-3411-4235-B812-F24CB6565A80}" presName="spaceRect" presStyleCnt="0"/>
      <dgm:spPr/>
    </dgm:pt>
    <dgm:pt modelId="{6DE7C8C3-18A7-4C2F-85B9-59C32E9495FE}" type="pres">
      <dgm:prSet presAssocID="{2AC85747-3411-4235-B812-F24CB6565A80}" presName="parTx" presStyleLbl="revTx" presStyleIdx="0" presStyleCnt="5">
        <dgm:presLayoutVars>
          <dgm:chMax val="0"/>
          <dgm:chPref val="0"/>
        </dgm:presLayoutVars>
      </dgm:prSet>
      <dgm:spPr/>
    </dgm:pt>
    <dgm:pt modelId="{1636EFDE-7DA1-4029-9759-475E2964CCDE}" type="pres">
      <dgm:prSet presAssocID="{3F009C69-C310-4745-B423-BBC7C77311B7}" presName="sibTrans" presStyleCnt="0"/>
      <dgm:spPr/>
    </dgm:pt>
    <dgm:pt modelId="{5A8C4797-5DAA-4861-8E1D-AFA1816CB846}" type="pres">
      <dgm:prSet presAssocID="{3D877702-01D9-42DA-A834-B46979F172F5}" presName="compNode" presStyleCnt="0"/>
      <dgm:spPr/>
    </dgm:pt>
    <dgm:pt modelId="{B44A86AD-784E-4F42-8D62-F72C0AC7D321}" type="pres">
      <dgm:prSet presAssocID="{3D877702-01D9-42DA-A834-B46979F172F5}" presName="bgRect" presStyleLbl="bgShp" presStyleIdx="1" presStyleCnt="4"/>
      <dgm:spPr/>
    </dgm:pt>
    <dgm:pt modelId="{6D4AE4D4-16C2-4E0C-9484-F121F5228B08}" type="pres">
      <dgm:prSet presAssocID="{3D877702-01D9-42DA-A834-B46979F172F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eño web"/>
        </a:ext>
      </dgm:extLst>
    </dgm:pt>
    <dgm:pt modelId="{C599EEFD-D3EA-4E39-A9EF-905B059195C7}" type="pres">
      <dgm:prSet presAssocID="{3D877702-01D9-42DA-A834-B46979F172F5}" presName="spaceRect" presStyleCnt="0"/>
      <dgm:spPr/>
    </dgm:pt>
    <dgm:pt modelId="{8D7D00BB-63EC-4419-84D7-BB4A0717D1C2}" type="pres">
      <dgm:prSet presAssocID="{3D877702-01D9-42DA-A834-B46979F172F5}" presName="parTx" presStyleLbl="revTx" presStyleIdx="1" presStyleCnt="5">
        <dgm:presLayoutVars>
          <dgm:chMax val="0"/>
          <dgm:chPref val="0"/>
        </dgm:presLayoutVars>
      </dgm:prSet>
      <dgm:spPr/>
    </dgm:pt>
    <dgm:pt modelId="{7103DE81-9AE8-4191-94EF-0078FC29003E}" type="pres">
      <dgm:prSet presAssocID="{BE8133B3-2C4A-45AA-9781-A4DC4E2033AC}" presName="sibTrans" presStyleCnt="0"/>
      <dgm:spPr/>
    </dgm:pt>
    <dgm:pt modelId="{291E9361-D229-4FFF-8973-DA103677126F}" type="pres">
      <dgm:prSet presAssocID="{34411AF1-8A55-4E2F-BAD5-237626CE507D}" presName="compNode" presStyleCnt="0"/>
      <dgm:spPr/>
    </dgm:pt>
    <dgm:pt modelId="{269D6E76-62FA-4CE7-90CD-903AFFB0377B}" type="pres">
      <dgm:prSet presAssocID="{34411AF1-8A55-4E2F-BAD5-237626CE507D}" presName="bgRect" presStyleLbl="bgShp" presStyleIdx="2" presStyleCnt="4"/>
      <dgm:spPr/>
    </dgm:pt>
    <dgm:pt modelId="{36447758-D672-4C30-9B45-AC24ABF311A9}" type="pres">
      <dgm:prSet presAssocID="{34411AF1-8A55-4E2F-BAD5-237626CE507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ximize"/>
        </a:ext>
      </dgm:extLst>
    </dgm:pt>
    <dgm:pt modelId="{20497190-6D09-4A5D-BA8E-CB928CC16EFB}" type="pres">
      <dgm:prSet presAssocID="{34411AF1-8A55-4E2F-BAD5-237626CE507D}" presName="spaceRect" presStyleCnt="0"/>
      <dgm:spPr/>
    </dgm:pt>
    <dgm:pt modelId="{3FB05EC1-88FE-420F-BF6C-8AD89F3A9030}" type="pres">
      <dgm:prSet presAssocID="{34411AF1-8A55-4E2F-BAD5-237626CE507D}" presName="parTx" presStyleLbl="revTx" presStyleIdx="2" presStyleCnt="5">
        <dgm:presLayoutVars>
          <dgm:chMax val="0"/>
          <dgm:chPref val="0"/>
        </dgm:presLayoutVars>
      </dgm:prSet>
      <dgm:spPr/>
    </dgm:pt>
    <dgm:pt modelId="{2F5537FE-B335-4FAE-80B5-2555B8B11268}" type="pres">
      <dgm:prSet presAssocID="{34411AF1-8A55-4E2F-BAD5-237626CE507D}" presName="desTx" presStyleLbl="revTx" presStyleIdx="3" presStyleCnt="5">
        <dgm:presLayoutVars/>
      </dgm:prSet>
      <dgm:spPr/>
    </dgm:pt>
    <dgm:pt modelId="{7ACA5808-294F-4964-8974-E844A2E188CF}" type="pres">
      <dgm:prSet presAssocID="{C071B57E-E910-4561-BF07-B58EF02FF18D}" presName="sibTrans" presStyleCnt="0"/>
      <dgm:spPr/>
    </dgm:pt>
    <dgm:pt modelId="{55F4CB1C-5DAF-4CCC-A677-282F939D6A09}" type="pres">
      <dgm:prSet presAssocID="{C6628F31-66AB-41C2-AA4B-B7553CB6661D}" presName="compNode" presStyleCnt="0"/>
      <dgm:spPr/>
    </dgm:pt>
    <dgm:pt modelId="{A1B056FB-1FE5-4849-BD18-839AA678CC25}" type="pres">
      <dgm:prSet presAssocID="{C6628F31-66AB-41C2-AA4B-B7553CB6661D}" presName="bgRect" presStyleLbl="bgShp" presStyleIdx="3" presStyleCnt="4"/>
      <dgm:spPr/>
    </dgm:pt>
    <dgm:pt modelId="{5AA9673E-0FE3-4988-A3ED-062FA332CE82}" type="pres">
      <dgm:prSet presAssocID="{C6628F31-66AB-41C2-AA4B-B7553CB6661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dozer"/>
        </a:ext>
      </dgm:extLst>
    </dgm:pt>
    <dgm:pt modelId="{72550D39-2BE7-482A-8D52-6D0AB4ADCDE8}" type="pres">
      <dgm:prSet presAssocID="{C6628F31-66AB-41C2-AA4B-B7553CB6661D}" presName="spaceRect" presStyleCnt="0"/>
      <dgm:spPr/>
    </dgm:pt>
    <dgm:pt modelId="{A65B8F98-548F-472A-9646-7D11F85EC7FD}" type="pres">
      <dgm:prSet presAssocID="{C6628F31-66AB-41C2-AA4B-B7553CB6661D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1DEC5D00-82C4-413C-9E65-1F35F31D4FBE}" srcId="{5C46F276-62CE-48F2-8298-864311EE36E5}" destId="{3D877702-01D9-42DA-A834-B46979F172F5}" srcOrd="1" destOrd="0" parTransId="{9868833F-D2B3-4FB3-9BA6-84C7B73B3986}" sibTransId="{BE8133B3-2C4A-45AA-9781-A4DC4E2033AC}"/>
    <dgm:cxn modelId="{1AE86B06-F647-470F-8563-18986715325F}" type="presOf" srcId="{5C46F276-62CE-48F2-8298-864311EE36E5}" destId="{6E37492E-C574-4CC0-806F-E2913E2591FE}" srcOrd="0" destOrd="0" presId="urn:microsoft.com/office/officeart/2018/2/layout/IconVerticalSolidList"/>
    <dgm:cxn modelId="{9504FA1C-D579-4451-9ABC-E447F98DE1BD}" srcId="{5C46F276-62CE-48F2-8298-864311EE36E5}" destId="{34411AF1-8A55-4E2F-BAD5-237626CE507D}" srcOrd="2" destOrd="0" parTransId="{BEC4F0C3-FE43-4F4A-8A38-00B3D5E0B07F}" sibTransId="{C071B57E-E910-4561-BF07-B58EF02FF18D}"/>
    <dgm:cxn modelId="{0A173269-DE5C-44A5-ABE7-5AECC191F13C}" srcId="{5C46F276-62CE-48F2-8298-864311EE36E5}" destId="{C6628F31-66AB-41C2-AA4B-B7553CB6661D}" srcOrd="3" destOrd="0" parTransId="{E7710C19-76CC-4C2B-A5C4-DA5D2776A7BF}" sibTransId="{A6AE0124-D0C1-4B34-BF39-F070EF2D5213}"/>
    <dgm:cxn modelId="{C9CC8458-BA16-4722-9278-CCA6C1483BF9}" type="presOf" srcId="{2AC85747-3411-4235-B812-F24CB6565A80}" destId="{6DE7C8C3-18A7-4C2F-85B9-59C32E9495FE}" srcOrd="0" destOrd="0" presId="urn:microsoft.com/office/officeart/2018/2/layout/IconVerticalSolidList"/>
    <dgm:cxn modelId="{F49F158A-0038-44A0-BAD1-0C46619826AB}" srcId="{34411AF1-8A55-4E2F-BAD5-237626CE507D}" destId="{9F861779-1693-44E6-8314-C535E17FF1A5}" srcOrd="0" destOrd="0" parTransId="{AAFA4659-4396-4E8B-A681-0E2687C9767B}" sibTransId="{7725664C-ADC5-4119-A095-F96E22F310AE}"/>
    <dgm:cxn modelId="{C7E3DC94-40B0-4E6F-8ED7-AA3488281F8E}" srcId="{5C46F276-62CE-48F2-8298-864311EE36E5}" destId="{2AC85747-3411-4235-B812-F24CB6565A80}" srcOrd="0" destOrd="0" parTransId="{9AA228AD-AC61-4A81-A435-27D5CADC690A}" sibTransId="{3F009C69-C310-4745-B423-BBC7C77311B7}"/>
    <dgm:cxn modelId="{F00C67CF-DA6C-434F-A00B-25391CB1C45F}" type="presOf" srcId="{3D877702-01D9-42DA-A834-B46979F172F5}" destId="{8D7D00BB-63EC-4419-84D7-BB4A0717D1C2}" srcOrd="0" destOrd="0" presId="urn:microsoft.com/office/officeart/2018/2/layout/IconVerticalSolidList"/>
    <dgm:cxn modelId="{B02B1ED1-91DF-4D1A-B72E-B651C4B222C2}" type="presOf" srcId="{C6628F31-66AB-41C2-AA4B-B7553CB6661D}" destId="{A65B8F98-548F-472A-9646-7D11F85EC7FD}" srcOrd="0" destOrd="0" presId="urn:microsoft.com/office/officeart/2018/2/layout/IconVerticalSolidList"/>
    <dgm:cxn modelId="{4E6155D3-0E98-41B8-A29F-8B1BB7B67A04}" type="presOf" srcId="{9F861779-1693-44E6-8314-C535E17FF1A5}" destId="{2F5537FE-B335-4FAE-80B5-2555B8B11268}" srcOrd="0" destOrd="0" presId="urn:microsoft.com/office/officeart/2018/2/layout/IconVerticalSolidList"/>
    <dgm:cxn modelId="{5FAD4CD9-BB3F-4C09-8CD3-F758D1CA592F}" type="presOf" srcId="{34411AF1-8A55-4E2F-BAD5-237626CE507D}" destId="{3FB05EC1-88FE-420F-BF6C-8AD89F3A9030}" srcOrd="0" destOrd="0" presId="urn:microsoft.com/office/officeart/2018/2/layout/IconVerticalSolidList"/>
    <dgm:cxn modelId="{19478AE0-B581-431A-9F60-E2F1D4E2BEB1}" srcId="{34411AF1-8A55-4E2F-BAD5-237626CE507D}" destId="{20051610-B72B-4348-9C2B-073F527E9224}" srcOrd="1" destOrd="0" parTransId="{558D837B-7442-49B1-9ABB-4380ADC04297}" sibTransId="{B3F24FD4-27F8-408B-94DA-35B7E0CC5B08}"/>
    <dgm:cxn modelId="{6B259FF1-C3F8-4306-8DA3-2AE543902790}" type="presOf" srcId="{20051610-B72B-4348-9C2B-073F527E9224}" destId="{2F5537FE-B335-4FAE-80B5-2555B8B11268}" srcOrd="0" destOrd="1" presId="urn:microsoft.com/office/officeart/2018/2/layout/IconVerticalSolidList"/>
    <dgm:cxn modelId="{FA41A6AD-F9AE-4C9E-9BBF-A61D24ABAE7D}" type="presParOf" srcId="{6E37492E-C574-4CC0-806F-E2913E2591FE}" destId="{FD46857B-D9EE-4E85-BC5C-FD92DB49E803}" srcOrd="0" destOrd="0" presId="urn:microsoft.com/office/officeart/2018/2/layout/IconVerticalSolidList"/>
    <dgm:cxn modelId="{C3C4BEF7-21CE-463D-8EE4-1D1027ACF354}" type="presParOf" srcId="{FD46857B-D9EE-4E85-BC5C-FD92DB49E803}" destId="{E19AEEF2-298E-499B-9B63-FB9B459D5139}" srcOrd="0" destOrd="0" presId="urn:microsoft.com/office/officeart/2018/2/layout/IconVerticalSolidList"/>
    <dgm:cxn modelId="{3B62AB16-7B7D-43D0-A77F-EC4D36B0F5E4}" type="presParOf" srcId="{FD46857B-D9EE-4E85-BC5C-FD92DB49E803}" destId="{0D2E6BFE-1A7A-4DFE-936A-B048A8600E1A}" srcOrd="1" destOrd="0" presId="urn:microsoft.com/office/officeart/2018/2/layout/IconVerticalSolidList"/>
    <dgm:cxn modelId="{76A043FD-D58B-45A1-A8C9-AEF5ECD89209}" type="presParOf" srcId="{FD46857B-D9EE-4E85-BC5C-FD92DB49E803}" destId="{7D28B25F-E123-496D-B9BF-477D39E85C63}" srcOrd="2" destOrd="0" presId="urn:microsoft.com/office/officeart/2018/2/layout/IconVerticalSolidList"/>
    <dgm:cxn modelId="{70093AE3-3A1C-4604-8711-26F6C5A5A466}" type="presParOf" srcId="{FD46857B-D9EE-4E85-BC5C-FD92DB49E803}" destId="{6DE7C8C3-18A7-4C2F-85B9-59C32E9495FE}" srcOrd="3" destOrd="0" presId="urn:microsoft.com/office/officeart/2018/2/layout/IconVerticalSolidList"/>
    <dgm:cxn modelId="{86E1E0A7-854E-49BC-AF77-239EA8CEF602}" type="presParOf" srcId="{6E37492E-C574-4CC0-806F-E2913E2591FE}" destId="{1636EFDE-7DA1-4029-9759-475E2964CCDE}" srcOrd="1" destOrd="0" presId="urn:microsoft.com/office/officeart/2018/2/layout/IconVerticalSolidList"/>
    <dgm:cxn modelId="{530FABDD-307E-44A9-A9B4-706E72204F30}" type="presParOf" srcId="{6E37492E-C574-4CC0-806F-E2913E2591FE}" destId="{5A8C4797-5DAA-4861-8E1D-AFA1816CB846}" srcOrd="2" destOrd="0" presId="urn:microsoft.com/office/officeart/2018/2/layout/IconVerticalSolidList"/>
    <dgm:cxn modelId="{6B4908F8-990F-4071-8B1B-4EF483507B6F}" type="presParOf" srcId="{5A8C4797-5DAA-4861-8E1D-AFA1816CB846}" destId="{B44A86AD-784E-4F42-8D62-F72C0AC7D321}" srcOrd="0" destOrd="0" presId="urn:microsoft.com/office/officeart/2018/2/layout/IconVerticalSolidList"/>
    <dgm:cxn modelId="{99195F08-FCEF-4077-91D9-90C2F054EE84}" type="presParOf" srcId="{5A8C4797-5DAA-4861-8E1D-AFA1816CB846}" destId="{6D4AE4D4-16C2-4E0C-9484-F121F5228B08}" srcOrd="1" destOrd="0" presId="urn:microsoft.com/office/officeart/2018/2/layout/IconVerticalSolidList"/>
    <dgm:cxn modelId="{23A5312D-C7C1-4E24-B441-595502CAA7E8}" type="presParOf" srcId="{5A8C4797-5DAA-4861-8E1D-AFA1816CB846}" destId="{C599EEFD-D3EA-4E39-A9EF-905B059195C7}" srcOrd="2" destOrd="0" presId="urn:microsoft.com/office/officeart/2018/2/layout/IconVerticalSolidList"/>
    <dgm:cxn modelId="{0764ABAD-0B8B-44B2-8972-09773205FBE4}" type="presParOf" srcId="{5A8C4797-5DAA-4861-8E1D-AFA1816CB846}" destId="{8D7D00BB-63EC-4419-84D7-BB4A0717D1C2}" srcOrd="3" destOrd="0" presId="urn:microsoft.com/office/officeart/2018/2/layout/IconVerticalSolidList"/>
    <dgm:cxn modelId="{3F41C99C-6D57-412C-B28E-1F08DD34C73E}" type="presParOf" srcId="{6E37492E-C574-4CC0-806F-E2913E2591FE}" destId="{7103DE81-9AE8-4191-94EF-0078FC29003E}" srcOrd="3" destOrd="0" presId="urn:microsoft.com/office/officeart/2018/2/layout/IconVerticalSolidList"/>
    <dgm:cxn modelId="{E78D09A7-D7C8-4510-B5A1-7A7A8EA6FBBF}" type="presParOf" srcId="{6E37492E-C574-4CC0-806F-E2913E2591FE}" destId="{291E9361-D229-4FFF-8973-DA103677126F}" srcOrd="4" destOrd="0" presId="urn:microsoft.com/office/officeart/2018/2/layout/IconVerticalSolidList"/>
    <dgm:cxn modelId="{15A244E6-4D18-499B-B9AF-7EC18DCAE171}" type="presParOf" srcId="{291E9361-D229-4FFF-8973-DA103677126F}" destId="{269D6E76-62FA-4CE7-90CD-903AFFB0377B}" srcOrd="0" destOrd="0" presId="urn:microsoft.com/office/officeart/2018/2/layout/IconVerticalSolidList"/>
    <dgm:cxn modelId="{9B9A43BF-C2F2-402C-B7EC-B8EF75C582F0}" type="presParOf" srcId="{291E9361-D229-4FFF-8973-DA103677126F}" destId="{36447758-D672-4C30-9B45-AC24ABF311A9}" srcOrd="1" destOrd="0" presId="urn:microsoft.com/office/officeart/2018/2/layout/IconVerticalSolidList"/>
    <dgm:cxn modelId="{79B049F1-FC09-4BCA-BF45-880E21344F2F}" type="presParOf" srcId="{291E9361-D229-4FFF-8973-DA103677126F}" destId="{20497190-6D09-4A5D-BA8E-CB928CC16EFB}" srcOrd="2" destOrd="0" presId="urn:microsoft.com/office/officeart/2018/2/layout/IconVerticalSolidList"/>
    <dgm:cxn modelId="{D3CE0B33-2B45-460F-990B-24D8E1658863}" type="presParOf" srcId="{291E9361-D229-4FFF-8973-DA103677126F}" destId="{3FB05EC1-88FE-420F-BF6C-8AD89F3A9030}" srcOrd="3" destOrd="0" presId="urn:microsoft.com/office/officeart/2018/2/layout/IconVerticalSolidList"/>
    <dgm:cxn modelId="{850A7E7D-532E-48FF-B118-A0035015D7E1}" type="presParOf" srcId="{291E9361-D229-4FFF-8973-DA103677126F}" destId="{2F5537FE-B335-4FAE-80B5-2555B8B11268}" srcOrd="4" destOrd="0" presId="urn:microsoft.com/office/officeart/2018/2/layout/IconVerticalSolidList"/>
    <dgm:cxn modelId="{E9EA6766-1800-4042-A8AF-B862488F6100}" type="presParOf" srcId="{6E37492E-C574-4CC0-806F-E2913E2591FE}" destId="{7ACA5808-294F-4964-8974-E844A2E188CF}" srcOrd="5" destOrd="0" presId="urn:microsoft.com/office/officeart/2018/2/layout/IconVerticalSolidList"/>
    <dgm:cxn modelId="{547E2333-6E6D-4919-B814-E7E80255D92A}" type="presParOf" srcId="{6E37492E-C574-4CC0-806F-E2913E2591FE}" destId="{55F4CB1C-5DAF-4CCC-A677-282F939D6A09}" srcOrd="6" destOrd="0" presId="urn:microsoft.com/office/officeart/2018/2/layout/IconVerticalSolidList"/>
    <dgm:cxn modelId="{CC76773D-32AA-4AA3-ACCD-DA1F46FEE5BC}" type="presParOf" srcId="{55F4CB1C-5DAF-4CCC-A677-282F939D6A09}" destId="{A1B056FB-1FE5-4849-BD18-839AA678CC25}" srcOrd="0" destOrd="0" presId="urn:microsoft.com/office/officeart/2018/2/layout/IconVerticalSolidList"/>
    <dgm:cxn modelId="{01A9929F-0B36-45A1-B183-53BF0FCBF30B}" type="presParOf" srcId="{55F4CB1C-5DAF-4CCC-A677-282F939D6A09}" destId="{5AA9673E-0FE3-4988-A3ED-062FA332CE82}" srcOrd="1" destOrd="0" presId="urn:microsoft.com/office/officeart/2018/2/layout/IconVerticalSolidList"/>
    <dgm:cxn modelId="{1BDCE4E9-8424-4536-8214-ED3286925484}" type="presParOf" srcId="{55F4CB1C-5DAF-4CCC-A677-282F939D6A09}" destId="{72550D39-2BE7-482A-8D52-6D0AB4ADCDE8}" srcOrd="2" destOrd="0" presId="urn:microsoft.com/office/officeart/2018/2/layout/IconVerticalSolidList"/>
    <dgm:cxn modelId="{C3FD34B9-A868-429A-AC8E-487F196B2753}" type="presParOf" srcId="{55F4CB1C-5DAF-4CCC-A677-282F939D6A09}" destId="{A65B8F98-548F-472A-9646-7D11F85EC7F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1BEBBBB-A68C-45A8-B748-E4717536FA4D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7851CAD-4795-4898-8B37-2325738C4E84}">
      <dgm:prSet/>
      <dgm:spPr/>
      <dgm:t>
        <a:bodyPr/>
        <a:lstStyle/>
        <a:p>
          <a:r>
            <a:rPr lang="es-ES"/>
            <a:t>La gestión de cambios en Code First se realiza mediante comandos.</a:t>
          </a:r>
          <a:endParaRPr lang="en-US"/>
        </a:p>
      </dgm:t>
    </dgm:pt>
    <dgm:pt modelId="{581693C8-B4CC-4DA0-8891-887907C8E2FF}" type="parTrans" cxnId="{582F1208-38FE-492C-9BFE-FEC0B39244CA}">
      <dgm:prSet/>
      <dgm:spPr/>
      <dgm:t>
        <a:bodyPr/>
        <a:lstStyle/>
        <a:p>
          <a:endParaRPr lang="en-US"/>
        </a:p>
      </dgm:t>
    </dgm:pt>
    <dgm:pt modelId="{FFFE0975-71E6-4591-84BB-29C6D42A3462}" type="sibTrans" cxnId="{582F1208-38FE-492C-9BFE-FEC0B39244CA}">
      <dgm:prSet/>
      <dgm:spPr/>
      <dgm:t>
        <a:bodyPr/>
        <a:lstStyle/>
        <a:p>
          <a:endParaRPr lang="en-US"/>
        </a:p>
      </dgm:t>
    </dgm:pt>
    <dgm:pt modelId="{026376C7-4CA0-442D-A74B-8C29EA69CCAA}">
      <dgm:prSet/>
      <dgm:spPr/>
      <dgm:t>
        <a:bodyPr/>
        <a:lstStyle/>
        <a:p>
          <a:r>
            <a:rPr lang="es-ES"/>
            <a:t>Se pueden ejecutar en las siguientes plataformas:</a:t>
          </a:r>
          <a:endParaRPr lang="en-US"/>
        </a:p>
      </dgm:t>
    </dgm:pt>
    <dgm:pt modelId="{18A7EC42-3C7B-4DAA-A512-18A2F073B162}" type="parTrans" cxnId="{604769E0-E2C0-4DF2-A7F7-601FAB3A9822}">
      <dgm:prSet/>
      <dgm:spPr/>
      <dgm:t>
        <a:bodyPr/>
        <a:lstStyle/>
        <a:p>
          <a:endParaRPr lang="en-US"/>
        </a:p>
      </dgm:t>
    </dgm:pt>
    <dgm:pt modelId="{CE25A697-1E53-4BF9-BCAF-62DD75BF5669}" type="sibTrans" cxnId="{604769E0-E2C0-4DF2-A7F7-601FAB3A9822}">
      <dgm:prSet/>
      <dgm:spPr/>
      <dgm:t>
        <a:bodyPr/>
        <a:lstStyle/>
        <a:p>
          <a:endParaRPr lang="en-US"/>
        </a:p>
      </dgm:t>
    </dgm:pt>
    <dgm:pt modelId="{FE6EB614-FD74-4BE1-9F44-6086A7087A62}">
      <dgm:prSet/>
      <dgm:spPr/>
      <dgm:t>
        <a:bodyPr/>
        <a:lstStyle/>
        <a:p>
          <a:r>
            <a:rPr lang="es-ES" dirty="0"/>
            <a:t>PMC: Usando la consola de administración de paquetes de Visual Studio</a:t>
          </a:r>
          <a:endParaRPr lang="en-US" dirty="0"/>
        </a:p>
      </dgm:t>
    </dgm:pt>
    <dgm:pt modelId="{A4B8A729-0E68-4931-BFCB-4A89A42338C3}" type="parTrans" cxnId="{9C97D4C7-3580-4FC8-B518-1B2C14C0AE2E}">
      <dgm:prSet/>
      <dgm:spPr/>
      <dgm:t>
        <a:bodyPr/>
        <a:lstStyle/>
        <a:p>
          <a:endParaRPr lang="en-US"/>
        </a:p>
      </dgm:t>
    </dgm:pt>
    <dgm:pt modelId="{809963AC-F80A-4744-B549-19154AF1D777}" type="sibTrans" cxnId="{9C97D4C7-3580-4FC8-B518-1B2C14C0AE2E}">
      <dgm:prSet/>
      <dgm:spPr/>
      <dgm:t>
        <a:bodyPr/>
        <a:lstStyle/>
        <a:p>
          <a:endParaRPr lang="en-US"/>
        </a:p>
      </dgm:t>
    </dgm:pt>
    <dgm:pt modelId="{75A1B8D6-DEE1-46DD-BEF5-4A85707D3A30}">
      <dgm:prSet/>
      <dgm:spPr/>
      <dgm:t>
        <a:bodyPr/>
        <a:lstStyle/>
        <a:p>
          <a:r>
            <a:rPr lang="es-ES" dirty="0" err="1"/>
            <a:t>.Net</a:t>
          </a:r>
          <a:r>
            <a:rPr lang="es-ES" dirty="0"/>
            <a:t> CLI: Usando la interfaz de línea de comandos de </a:t>
          </a:r>
          <a:r>
            <a:rPr lang="es-ES" dirty="0" err="1"/>
            <a:t>.Net</a:t>
          </a:r>
          <a:r>
            <a:rPr lang="es-ES" dirty="0"/>
            <a:t> a través de cualquier consola.</a:t>
          </a:r>
          <a:endParaRPr lang="en-US" dirty="0"/>
        </a:p>
      </dgm:t>
    </dgm:pt>
    <dgm:pt modelId="{BBCDEA24-EF43-4E5B-AC96-20DA6A3948AE}" type="parTrans" cxnId="{5DF9A1D6-E374-47AC-B9C8-94A42E5F82FB}">
      <dgm:prSet/>
      <dgm:spPr/>
      <dgm:t>
        <a:bodyPr/>
        <a:lstStyle/>
        <a:p>
          <a:endParaRPr lang="en-US"/>
        </a:p>
      </dgm:t>
    </dgm:pt>
    <dgm:pt modelId="{8B3960B7-DC20-4325-8237-F3A2116E100E}" type="sibTrans" cxnId="{5DF9A1D6-E374-47AC-B9C8-94A42E5F82FB}">
      <dgm:prSet/>
      <dgm:spPr/>
      <dgm:t>
        <a:bodyPr/>
        <a:lstStyle/>
        <a:p>
          <a:endParaRPr lang="en-US"/>
        </a:p>
      </dgm:t>
    </dgm:pt>
    <dgm:pt modelId="{D7E681A4-741C-40EE-B7DD-7CB811A18A76}" type="pres">
      <dgm:prSet presAssocID="{91BEBBBB-A68C-45A8-B748-E4717536FA4D}" presName="Name0" presStyleCnt="0">
        <dgm:presLayoutVars>
          <dgm:dir/>
          <dgm:resizeHandles val="exact"/>
        </dgm:presLayoutVars>
      </dgm:prSet>
      <dgm:spPr/>
    </dgm:pt>
    <dgm:pt modelId="{8F0EDB2C-3816-43D2-B934-675FFF425A8E}" type="pres">
      <dgm:prSet presAssocID="{47851CAD-4795-4898-8B37-2325738C4E84}" presName="parAndChTx" presStyleLbl="node1" presStyleIdx="0" presStyleCnt="2">
        <dgm:presLayoutVars>
          <dgm:bulletEnabled val="1"/>
        </dgm:presLayoutVars>
      </dgm:prSet>
      <dgm:spPr/>
    </dgm:pt>
    <dgm:pt modelId="{C719BA9D-8205-4202-B99D-50E93F558C57}" type="pres">
      <dgm:prSet presAssocID="{FFFE0975-71E6-4591-84BB-29C6D42A3462}" presName="parAndChSpace" presStyleCnt="0"/>
      <dgm:spPr/>
    </dgm:pt>
    <dgm:pt modelId="{43F62708-E0E7-4415-A614-9140AF053D1F}" type="pres">
      <dgm:prSet presAssocID="{026376C7-4CA0-442D-A74B-8C29EA69CCAA}" presName="parAndChTx" presStyleLbl="node1" presStyleIdx="1" presStyleCnt="2">
        <dgm:presLayoutVars>
          <dgm:bulletEnabled val="1"/>
        </dgm:presLayoutVars>
      </dgm:prSet>
      <dgm:spPr/>
    </dgm:pt>
  </dgm:ptLst>
  <dgm:cxnLst>
    <dgm:cxn modelId="{582F1208-38FE-492C-9BFE-FEC0B39244CA}" srcId="{91BEBBBB-A68C-45A8-B748-E4717536FA4D}" destId="{47851CAD-4795-4898-8B37-2325738C4E84}" srcOrd="0" destOrd="0" parTransId="{581693C8-B4CC-4DA0-8891-887907C8E2FF}" sibTransId="{FFFE0975-71E6-4591-84BB-29C6D42A3462}"/>
    <dgm:cxn modelId="{2A56713B-5E10-4C66-B7BD-E1643C930A68}" type="presOf" srcId="{FE6EB614-FD74-4BE1-9F44-6086A7087A62}" destId="{43F62708-E0E7-4415-A614-9140AF053D1F}" srcOrd="0" destOrd="1" presId="urn:microsoft.com/office/officeart/2005/8/layout/hChevron3"/>
    <dgm:cxn modelId="{3599A58C-C2BA-45FF-9F3E-4570FABB3AD0}" type="presOf" srcId="{47851CAD-4795-4898-8B37-2325738C4E84}" destId="{8F0EDB2C-3816-43D2-B934-675FFF425A8E}" srcOrd="0" destOrd="0" presId="urn:microsoft.com/office/officeart/2005/8/layout/hChevron3"/>
    <dgm:cxn modelId="{64238899-7B53-4480-AF08-FCEE5F81C3D7}" type="presOf" srcId="{75A1B8D6-DEE1-46DD-BEF5-4A85707D3A30}" destId="{43F62708-E0E7-4415-A614-9140AF053D1F}" srcOrd="0" destOrd="2" presId="urn:microsoft.com/office/officeart/2005/8/layout/hChevron3"/>
    <dgm:cxn modelId="{3AEDD1BA-A8C0-4364-A3BD-3BAE3C0185B5}" type="presOf" srcId="{91BEBBBB-A68C-45A8-B748-E4717536FA4D}" destId="{D7E681A4-741C-40EE-B7DD-7CB811A18A76}" srcOrd="0" destOrd="0" presId="urn:microsoft.com/office/officeart/2005/8/layout/hChevron3"/>
    <dgm:cxn modelId="{B0B1D6BB-D6C8-400B-AF5F-D1ACBAF35446}" type="presOf" srcId="{026376C7-4CA0-442D-A74B-8C29EA69CCAA}" destId="{43F62708-E0E7-4415-A614-9140AF053D1F}" srcOrd="0" destOrd="0" presId="urn:microsoft.com/office/officeart/2005/8/layout/hChevron3"/>
    <dgm:cxn modelId="{9C97D4C7-3580-4FC8-B518-1B2C14C0AE2E}" srcId="{026376C7-4CA0-442D-A74B-8C29EA69CCAA}" destId="{FE6EB614-FD74-4BE1-9F44-6086A7087A62}" srcOrd="0" destOrd="0" parTransId="{A4B8A729-0E68-4931-BFCB-4A89A42338C3}" sibTransId="{809963AC-F80A-4744-B549-19154AF1D777}"/>
    <dgm:cxn modelId="{5DF9A1D6-E374-47AC-B9C8-94A42E5F82FB}" srcId="{026376C7-4CA0-442D-A74B-8C29EA69CCAA}" destId="{75A1B8D6-DEE1-46DD-BEF5-4A85707D3A30}" srcOrd="1" destOrd="0" parTransId="{BBCDEA24-EF43-4E5B-AC96-20DA6A3948AE}" sibTransId="{8B3960B7-DC20-4325-8237-F3A2116E100E}"/>
    <dgm:cxn modelId="{604769E0-E2C0-4DF2-A7F7-601FAB3A9822}" srcId="{91BEBBBB-A68C-45A8-B748-E4717536FA4D}" destId="{026376C7-4CA0-442D-A74B-8C29EA69CCAA}" srcOrd="1" destOrd="0" parTransId="{18A7EC42-3C7B-4DAA-A512-18A2F073B162}" sibTransId="{CE25A697-1E53-4BF9-BCAF-62DD75BF5669}"/>
    <dgm:cxn modelId="{C18144E1-7FD2-4701-8957-BF57508FA389}" type="presParOf" srcId="{D7E681A4-741C-40EE-B7DD-7CB811A18A76}" destId="{8F0EDB2C-3816-43D2-B934-675FFF425A8E}" srcOrd="0" destOrd="0" presId="urn:microsoft.com/office/officeart/2005/8/layout/hChevron3"/>
    <dgm:cxn modelId="{7A4C92D9-01B3-4040-BA77-36766529A530}" type="presParOf" srcId="{D7E681A4-741C-40EE-B7DD-7CB811A18A76}" destId="{C719BA9D-8205-4202-B99D-50E93F558C57}" srcOrd="1" destOrd="0" presId="urn:microsoft.com/office/officeart/2005/8/layout/hChevron3"/>
    <dgm:cxn modelId="{71C4CF11-37B2-4E5E-866E-1A8850AC3DE1}" type="presParOf" srcId="{D7E681A4-741C-40EE-B7DD-7CB811A18A76}" destId="{43F62708-E0E7-4415-A614-9140AF053D1F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4B3B80E-D9C9-4E55-95C8-ED0E3352E9D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A71837B-0E80-44C5-98D8-86D355AB36EA}">
      <dgm:prSet/>
      <dgm:spPr/>
      <dgm:t>
        <a:bodyPr/>
        <a:lstStyle/>
        <a:p>
          <a:pPr>
            <a:defRPr cap="all"/>
          </a:pPr>
          <a:r>
            <a:rPr lang="es-ES"/>
            <a:t>Todas las operaciones deben realizarse sobre los DbSets configurados en el contexto</a:t>
          </a:r>
          <a:endParaRPr lang="en-US"/>
        </a:p>
      </dgm:t>
    </dgm:pt>
    <dgm:pt modelId="{7C9C9875-4E2D-4CA3-8544-7B84451F3AF9}" type="parTrans" cxnId="{07CA4E81-5284-4552-8F73-E852B726FEA4}">
      <dgm:prSet/>
      <dgm:spPr/>
      <dgm:t>
        <a:bodyPr/>
        <a:lstStyle/>
        <a:p>
          <a:endParaRPr lang="en-US"/>
        </a:p>
      </dgm:t>
    </dgm:pt>
    <dgm:pt modelId="{F41E0742-71F1-4DA1-855C-A0238DC3EAA7}" type="sibTrans" cxnId="{07CA4E81-5284-4552-8F73-E852B726FEA4}">
      <dgm:prSet/>
      <dgm:spPr/>
      <dgm:t>
        <a:bodyPr/>
        <a:lstStyle/>
        <a:p>
          <a:endParaRPr lang="en-US"/>
        </a:p>
      </dgm:t>
    </dgm:pt>
    <dgm:pt modelId="{D4597813-8383-4FE5-9700-62B4A6813962}">
      <dgm:prSet/>
      <dgm:spPr/>
      <dgm:t>
        <a:bodyPr/>
        <a:lstStyle/>
        <a:p>
          <a:pPr>
            <a:defRPr cap="all"/>
          </a:pPr>
          <a:r>
            <a:rPr lang="es-ES"/>
            <a:t>Se maneja como si las tablas fueran colecciones</a:t>
          </a:r>
          <a:endParaRPr lang="en-US"/>
        </a:p>
      </dgm:t>
    </dgm:pt>
    <dgm:pt modelId="{4DE256AA-7417-46DD-95C1-AC69808A1381}" type="parTrans" cxnId="{F4F394C7-BD6F-4648-A958-22E276485734}">
      <dgm:prSet/>
      <dgm:spPr/>
      <dgm:t>
        <a:bodyPr/>
        <a:lstStyle/>
        <a:p>
          <a:endParaRPr lang="en-US"/>
        </a:p>
      </dgm:t>
    </dgm:pt>
    <dgm:pt modelId="{9B5B1732-0C76-4C2D-9911-9955A5F80FDA}" type="sibTrans" cxnId="{F4F394C7-BD6F-4648-A958-22E276485734}">
      <dgm:prSet/>
      <dgm:spPr/>
      <dgm:t>
        <a:bodyPr/>
        <a:lstStyle/>
        <a:p>
          <a:endParaRPr lang="en-US"/>
        </a:p>
      </dgm:t>
    </dgm:pt>
    <dgm:pt modelId="{010DD242-069C-4CE5-ACCB-07F77FDF1FC6}">
      <dgm:prSet/>
      <dgm:spPr/>
      <dgm:t>
        <a:bodyPr/>
        <a:lstStyle/>
        <a:p>
          <a:pPr>
            <a:defRPr cap="all"/>
          </a:pPr>
          <a:r>
            <a:rPr lang="es-ES"/>
            <a:t>Admite operador using</a:t>
          </a:r>
          <a:endParaRPr lang="en-US"/>
        </a:p>
      </dgm:t>
    </dgm:pt>
    <dgm:pt modelId="{6805604D-1E4C-44B3-84C9-7B8A2E8E11C5}" type="parTrans" cxnId="{84F159A5-4845-4640-A55C-248FB4548FC6}">
      <dgm:prSet/>
      <dgm:spPr/>
      <dgm:t>
        <a:bodyPr/>
        <a:lstStyle/>
        <a:p>
          <a:endParaRPr lang="en-US"/>
        </a:p>
      </dgm:t>
    </dgm:pt>
    <dgm:pt modelId="{59360529-D860-494F-8F7A-FE151699011B}" type="sibTrans" cxnId="{84F159A5-4845-4640-A55C-248FB4548FC6}">
      <dgm:prSet/>
      <dgm:spPr/>
      <dgm:t>
        <a:bodyPr/>
        <a:lstStyle/>
        <a:p>
          <a:endParaRPr lang="en-US"/>
        </a:p>
      </dgm:t>
    </dgm:pt>
    <dgm:pt modelId="{F2E08F64-827F-437C-8E81-D6A14F066D2F}" type="pres">
      <dgm:prSet presAssocID="{64B3B80E-D9C9-4E55-95C8-ED0E3352E9DB}" presName="root" presStyleCnt="0">
        <dgm:presLayoutVars>
          <dgm:dir/>
          <dgm:resizeHandles val="exact"/>
        </dgm:presLayoutVars>
      </dgm:prSet>
      <dgm:spPr/>
    </dgm:pt>
    <dgm:pt modelId="{A155F0AC-2ADF-4797-9C0A-3FB6DF5F0FD4}" type="pres">
      <dgm:prSet presAssocID="{CA71837B-0E80-44C5-98D8-86D355AB36EA}" presName="compNode" presStyleCnt="0"/>
      <dgm:spPr/>
    </dgm:pt>
    <dgm:pt modelId="{A1704D96-6B9E-4FE8-8BF2-00B94C0A8AC2}" type="pres">
      <dgm:prSet presAssocID="{CA71837B-0E80-44C5-98D8-86D355AB36EA}" presName="iconBgRect" presStyleLbl="bgShp" presStyleIdx="0" presStyleCnt="3"/>
      <dgm:spPr/>
    </dgm:pt>
    <dgm:pt modelId="{042AAB49-E393-438A-8CC4-2C2D7A7F3120}" type="pres">
      <dgm:prSet presAssocID="{CA71837B-0E80-44C5-98D8-86D355AB36E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e de datos"/>
        </a:ext>
      </dgm:extLst>
    </dgm:pt>
    <dgm:pt modelId="{A7DAF2E4-B206-4ACD-AFAD-5BDDBEB59554}" type="pres">
      <dgm:prSet presAssocID="{CA71837B-0E80-44C5-98D8-86D355AB36EA}" presName="spaceRect" presStyleCnt="0"/>
      <dgm:spPr/>
    </dgm:pt>
    <dgm:pt modelId="{8E4DF9DA-BC38-4FB9-9366-3D48D842014F}" type="pres">
      <dgm:prSet presAssocID="{CA71837B-0E80-44C5-98D8-86D355AB36EA}" presName="textRect" presStyleLbl="revTx" presStyleIdx="0" presStyleCnt="3">
        <dgm:presLayoutVars>
          <dgm:chMax val="1"/>
          <dgm:chPref val="1"/>
        </dgm:presLayoutVars>
      </dgm:prSet>
      <dgm:spPr/>
    </dgm:pt>
    <dgm:pt modelId="{8BCDEDC3-2693-4B78-A6A6-39D03E8A2CBF}" type="pres">
      <dgm:prSet presAssocID="{F41E0742-71F1-4DA1-855C-A0238DC3EAA7}" presName="sibTrans" presStyleCnt="0"/>
      <dgm:spPr/>
    </dgm:pt>
    <dgm:pt modelId="{3860D066-C069-4662-AF0A-2D0A7DEBDBA3}" type="pres">
      <dgm:prSet presAssocID="{D4597813-8383-4FE5-9700-62B4A6813962}" presName="compNode" presStyleCnt="0"/>
      <dgm:spPr/>
    </dgm:pt>
    <dgm:pt modelId="{34005E29-2271-4D46-AB8E-7934276A980C}" type="pres">
      <dgm:prSet presAssocID="{D4597813-8383-4FE5-9700-62B4A6813962}" presName="iconBgRect" presStyleLbl="bgShp" presStyleIdx="1" presStyleCnt="3"/>
      <dgm:spPr/>
    </dgm:pt>
    <dgm:pt modelId="{DE235452-6A40-4BF5-A35B-AC76725ED9D9}" type="pres">
      <dgm:prSet presAssocID="{D4597813-8383-4FE5-9700-62B4A681396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a"/>
        </a:ext>
      </dgm:extLst>
    </dgm:pt>
    <dgm:pt modelId="{8B58C831-AE9C-4E01-91D2-9DD253E7DF8A}" type="pres">
      <dgm:prSet presAssocID="{D4597813-8383-4FE5-9700-62B4A6813962}" presName="spaceRect" presStyleCnt="0"/>
      <dgm:spPr/>
    </dgm:pt>
    <dgm:pt modelId="{A2705F25-0A82-4F09-97E0-A878757401E1}" type="pres">
      <dgm:prSet presAssocID="{D4597813-8383-4FE5-9700-62B4A6813962}" presName="textRect" presStyleLbl="revTx" presStyleIdx="1" presStyleCnt="3">
        <dgm:presLayoutVars>
          <dgm:chMax val="1"/>
          <dgm:chPref val="1"/>
        </dgm:presLayoutVars>
      </dgm:prSet>
      <dgm:spPr/>
    </dgm:pt>
    <dgm:pt modelId="{8502A1E0-ECB6-46EF-85AF-4EDEB82CE8AD}" type="pres">
      <dgm:prSet presAssocID="{9B5B1732-0C76-4C2D-9911-9955A5F80FDA}" presName="sibTrans" presStyleCnt="0"/>
      <dgm:spPr/>
    </dgm:pt>
    <dgm:pt modelId="{87C76FD1-1420-43BD-BA1B-AA45497F6E11}" type="pres">
      <dgm:prSet presAssocID="{010DD242-069C-4CE5-ACCB-07F77FDF1FC6}" presName="compNode" presStyleCnt="0"/>
      <dgm:spPr/>
    </dgm:pt>
    <dgm:pt modelId="{7F85E802-38DC-482F-BCD4-1D19D6E938D5}" type="pres">
      <dgm:prSet presAssocID="{010DD242-069C-4CE5-ACCB-07F77FDF1FC6}" presName="iconBgRect" presStyleLbl="bgShp" presStyleIdx="2" presStyleCnt="3"/>
      <dgm:spPr/>
    </dgm:pt>
    <dgm:pt modelId="{A9188FD5-3713-4FA0-B84D-48ADC52BD499}" type="pres">
      <dgm:prSet presAssocID="{010DD242-069C-4CE5-ACCB-07F77FDF1FC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ctualizar"/>
        </a:ext>
      </dgm:extLst>
    </dgm:pt>
    <dgm:pt modelId="{7B070038-D351-431C-901F-AF5E3DD8D4E1}" type="pres">
      <dgm:prSet presAssocID="{010DD242-069C-4CE5-ACCB-07F77FDF1FC6}" presName="spaceRect" presStyleCnt="0"/>
      <dgm:spPr/>
    </dgm:pt>
    <dgm:pt modelId="{D332192C-9384-4994-AB91-BB93E01D1A29}" type="pres">
      <dgm:prSet presAssocID="{010DD242-069C-4CE5-ACCB-07F77FDF1FC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FC7F436-F0CA-4E9E-89D1-397E293E210E}" type="presOf" srcId="{CA71837B-0E80-44C5-98D8-86D355AB36EA}" destId="{8E4DF9DA-BC38-4FB9-9366-3D48D842014F}" srcOrd="0" destOrd="0" presId="urn:microsoft.com/office/officeart/2018/5/layout/IconCircleLabelList"/>
    <dgm:cxn modelId="{1D3A363B-8939-4307-B961-1B847C7A2455}" type="presOf" srcId="{010DD242-069C-4CE5-ACCB-07F77FDF1FC6}" destId="{D332192C-9384-4994-AB91-BB93E01D1A29}" srcOrd="0" destOrd="0" presId="urn:microsoft.com/office/officeart/2018/5/layout/IconCircleLabelList"/>
    <dgm:cxn modelId="{07CA4E81-5284-4552-8F73-E852B726FEA4}" srcId="{64B3B80E-D9C9-4E55-95C8-ED0E3352E9DB}" destId="{CA71837B-0E80-44C5-98D8-86D355AB36EA}" srcOrd="0" destOrd="0" parTransId="{7C9C9875-4E2D-4CA3-8544-7B84451F3AF9}" sibTransId="{F41E0742-71F1-4DA1-855C-A0238DC3EAA7}"/>
    <dgm:cxn modelId="{84F159A5-4845-4640-A55C-248FB4548FC6}" srcId="{64B3B80E-D9C9-4E55-95C8-ED0E3352E9DB}" destId="{010DD242-069C-4CE5-ACCB-07F77FDF1FC6}" srcOrd="2" destOrd="0" parTransId="{6805604D-1E4C-44B3-84C9-7B8A2E8E11C5}" sibTransId="{59360529-D860-494F-8F7A-FE151699011B}"/>
    <dgm:cxn modelId="{6ECAE9B8-C85F-4556-A36F-1C974E9DAC00}" type="presOf" srcId="{D4597813-8383-4FE5-9700-62B4A6813962}" destId="{A2705F25-0A82-4F09-97E0-A878757401E1}" srcOrd="0" destOrd="0" presId="urn:microsoft.com/office/officeart/2018/5/layout/IconCircleLabelList"/>
    <dgm:cxn modelId="{F4F394C7-BD6F-4648-A958-22E276485734}" srcId="{64B3B80E-D9C9-4E55-95C8-ED0E3352E9DB}" destId="{D4597813-8383-4FE5-9700-62B4A6813962}" srcOrd="1" destOrd="0" parTransId="{4DE256AA-7417-46DD-95C1-AC69808A1381}" sibTransId="{9B5B1732-0C76-4C2D-9911-9955A5F80FDA}"/>
    <dgm:cxn modelId="{759B75E7-8ABE-4A76-B2C3-05350638CC87}" type="presOf" srcId="{64B3B80E-D9C9-4E55-95C8-ED0E3352E9DB}" destId="{F2E08F64-827F-437C-8E81-D6A14F066D2F}" srcOrd="0" destOrd="0" presId="urn:microsoft.com/office/officeart/2018/5/layout/IconCircleLabelList"/>
    <dgm:cxn modelId="{F8A79C85-4CFE-4990-A13F-9772CBDEAF7F}" type="presParOf" srcId="{F2E08F64-827F-437C-8E81-D6A14F066D2F}" destId="{A155F0AC-2ADF-4797-9C0A-3FB6DF5F0FD4}" srcOrd="0" destOrd="0" presId="urn:microsoft.com/office/officeart/2018/5/layout/IconCircleLabelList"/>
    <dgm:cxn modelId="{32721DDB-C41B-45CD-AA3F-28E19BEC7B09}" type="presParOf" srcId="{A155F0AC-2ADF-4797-9C0A-3FB6DF5F0FD4}" destId="{A1704D96-6B9E-4FE8-8BF2-00B94C0A8AC2}" srcOrd="0" destOrd="0" presId="urn:microsoft.com/office/officeart/2018/5/layout/IconCircleLabelList"/>
    <dgm:cxn modelId="{89672D17-0241-49B9-A017-DA19A1051968}" type="presParOf" srcId="{A155F0AC-2ADF-4797-9C0A-3FB6DF5F0FD4}" destId="{042AAB49-E393-438A-8CC4-2C2D7A7F3120}" srcOrd="1" destOrd="0" presId="urn:microsoft.com/office/officeart/2018/5/layout/IconCircleLabelList"/>
    <dgm:cxn modelId="{FAA9B043-82FA-4F63-87F8-3F259B9ADC50}" type="presParOf" srcId="{A155F0AC-2ADF-4797-9C0A-3FB6DF5F0FD4}" destId="{A7DAF2E4-B206-4ACD-AFAD-5BDDBEB59554}" srcOrd="2" destOrd="0" presId="urn:microsoft.com/office/officeart/2018/5/layout/IconCircleLabelList"/>
    <dgm:cxn modelId="{B49414C9-CB14-45B9-B7FC-FA082679B279}" type="presParOf" srcId="{A155F0AC-2ADF-4797-9C0A-3FB6DF5F0FD4}" destId="{8E4DF9DA-BC38-4FB9-9366-3D48D842014F}" srcOrd="3" destOrd="0" presId="urn:microsoft.com/office/officeart/2018/5/layout/IconCircleLabelList"/>
    <dgm:cxn modelId="{1A1A513E-A896-4042-ACC9-76FC387370A2}" type="presParOf" srcId="{F2E08F64-827F-437C-8E81-D6A14F066D2F}" destId="{8BCDEDC3-2693-4B78-A6A6-39D03E8A2CBF}" srcOrd="1" destOrd="0" presId="urn:microsoft.com/office/officeart/2018/5/layout/IconCircleLabelList"/>
    <dgm:cxn modelId="{83A3A54F-8AD4-492C-8658-160CA9E6B421}" type="presParOf" srcId="{F2E08F64-827F-437C-8E81-D6A14F066D2F}" destId="{3860D066-C069-4662-AF0A-2D0A7DEBDBA3}" srcOrd="2" destOrd="0" presId="urn:microsoft.com/office/officeart/2018/5/layout/IconCircleLabelList"/>
    <dgm:cxn modelId="{6B748D03-5F92-4C52-8EFE-AAAB7F90ED8E}" type="presParOf" srcId="{3860D066-C069-4662-AF0A-2D0A7DEBDBA3}" destId="{34005E29-2271-4D46-AB8E-7934276A980C}" srcOrd="0" destOrd="0" presId="urn:microsoft.com/office/officeart/2018/5/layout/IconCircleLabelList"/>
    <dgm:cxn modelId="{97062A32-C82B-4C91-9B5C-A7767F156062}" type="presParOf" srcId="{3860D066-C069-4662-AF0A-2D0A7DEBDBA3}" destId="{DE235452-6A40-4BF5-A35B-AC76725ED9D9}" srcOrd="1" destOrd="0" presId="urn:microsoft.com/office/officeart/2018/5/layout/IconCircleLabelList"/>
    <dgm:cxn modelId="{CA0A80CF-B2E1-4EBC-90D2-88E76E7F4B7E}" type="presParOf" srcId="{3860D066-C069-4662-AF0A-2D0A7DEBDBA3}" destId="{8B58C831-AE9C-4E01-91D2-9DD253E7DF8A}" srcOrd="2" destOrd="0" presId="urn:microsoft.com/office/officeart/2018/5/layout/IconCircleLabelList"/>
    <dgm:cxn modelId="{7E2DF289-BE72-40F8-9276-96CC0A16BE8E}" type="presParOf" srcId="{3860D066-C069-4662-AF0A-2D0A7DEBDBA3}" destId="{A2705F25-0A82-4F09-97E0-A878757401E1}" srcOrd="3" destOrd="0" presId="urn:microsoft.com/office/officeart/2018/5/layout/IconCircleLabelList"/>
    <dgm:cxn modelId="{98A5176F-C6E9-4053-818B-39F38A78D04A}" type="presParOf" srcId="{F2E08F64-827F-437C-8E81-D6A14F066D2F}" destId="{8502A1E0-ECB6-46EF-85AF-4EDEB82CE8AD}" srcOrd="3" destOrd="0" presId="urn:microsoft.com/office/officeart/2018/5/layout/IconCircleLabelList"/>
    <dgm:cxn modelId="{7D41CA98-5AB5-4ABA-BD51-774167FC33FB}" type="presParOf" srcId="{F2E08F64-827F-437C-8E81-D6A14F066D2F}" destId="{87C76FD1-1420-43BD-BA1B-AA45497F6E11}" srcOrd="4" destOrd="0" presId="urn:microsoft.com/office/officeart/2018/5/layout/IconCircleLabelList"/>
    <dgm:cxn modelId="{45B8F90F-5D05-4A67-9AD5-997AAFD818A8}" type="presParOf" srcId="{87C76FD1-1420-43BD-BA1B-AA45497F6E11}" destId="{7F85E802-38DC-482F-BCD4-1D19D6E938D5}" srcOrd="0" destOrd="0" presId="urn:microsoft.com/office/officeart/2018/5/layout/IconCircleLabelList"/>
    <dgm:cxn modelId="{E58541AD-725D-4289-BCDC-7CCE3EA71581}" type="presParOf" srcId="{87C76FD1-1420-43BD-BA1B-AA45497F6E11}" destId="{A9188FD5-3713-4FA0-B84D-48ADC52BD499}" srcOrd="1" destOrd="0" presId="urn:microsoft.com/office/officeart/2018/5/layout/IconCircleLabelList"/>
    <dgm:cxn modelId="{785C8554-AB64-4606-8183-01C4F3C1E5F6}" type="presParOf" srcId="{87C76FD1-1420-43BD-BA1B-AA45497F6E11}" destId="{7B070038-D351-431C-901F-AF5E3DD8D4E1}" srcOrd="2" destOrd="0" presId="urn:microsoft.com/office/officeart/2018/5/layout/IconCircleLabelList"/>
    <dgm:cxn modelId="{950BE649-468D-4FB6-B0A9-8DE58EB54EE1}" type="presParOf" srcId="{87C76FD1-1420-43BD-BA1B-AA45497F6E11}" destId="{D332192C-9384-4994-AB91-BB93E01D1A2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4C17021-DCDF-42A4-93B9-DE168D7B62E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C2E8DEC-77FF-43A0-BAA4-4E567124DB82}">
      <dgm:prSet/>
      <dgm:spPr/>
      <dgm:t>
        <a:bodyPr/>
        <a:lstStyle/>
        <a:p>
          <a:r>
            <a:rPr lang="es-ES"/>
            <a:t>Los cambios se manejan a través de la clase ChangeTracker</a:t>
          </a:r>
          <a:endParaRPr lang="en-US"/>
        </a:p>
      </dgm:t>
    </dgm:pt>
    <dgm:pt modelId="{7B54D9EC-1A64-44B8-BD81-081424C01A39}" type="parTrans" cxnId="{6F8C6EEB-5C6C-484D-823D-1DB84F147A19}">
      <dgm:prSet/>
      <dgm:spPr/>
      <dgm:t>
        <a:bodyPr/>
        <a:lstStyle/>
        <a:p>
          <a:endParaRPr lang="en-US"/>
        </a:p>
      </dgm:t>
    </dgm:pt>
    <dgm:pt modelId="{42F265DB-7E49-4963-9639-3991D48516AC}" type="sibTrans" cxnId="{6F8C6EEB-5C6C-484D-823D-1DB84F147A19}">
      <dgm:prSet/>
      <dgm:spPr/>
      <dgm:t>
        <a:bodyPr/>
        <a:lstStyle/>
        <a:p>
          <a:endParaRPr lang="en-US"/>
        </a:p>
      </dgm:t>
    </dgm:pt>
    <dgm:pt modelId="{CFB613BA-C9AA-418B-AED8-6278E9BEF517}">
      <dgm:prSet/>
      <dgm:spPr/>
      <dgm:t>
        <a:bodyPr/>
        <a:lstStyle/>
        <a:p>
          <a:r>
            <a:rPr lang="es-ES"/>
            <a:t>Admite auto detección de cambios o control manual a través de los DbSets</a:t>
          </a:r>
          <a:endParaRPr lang="en-US"/>
        </a:p>
      </dgm:t>
    </dgm:pt>
    <dgm:pt modelId="{7CCF676F-2D1E-4044-84D4-B0915155A16B}" type="parTrans" cxnId="{47C1DBD2-8DD7-4A4F-8163-E96037B0A187}">
      <dgm:prSet/>
      <dgm:spPr/>
      <dgm:t>
        <a:bodyPr/>
        <a:lstStyle/>
        <a:p>
          <a:endParaRPr lang="en-US"/>
        </a:p>
      </dgm:t>
    </dgm:pt>
    <dgm:pt modelId="{1AE7C438-F297-43D7-9C0C-5061A4D52F31}" type="sibTrans" cxnId="{47C1DBD2-8DD7-4A4F-8163-E96037B0A187}">
      <dgm:prSet/>
      <dgm:spPr/>
      <dgm:t>
        <a:bodyPr/>
        <a:lstStyle/>
        <a:p>
          <a:endParaRPr lang="en-US"/>
        </a:p>
      </dgm:t>
    </dgm:pt>
    <dgm:pt modelId="{0E89D769-F992-4A93-9094-A836D8F80319}">
      <dgm:prSet/>
      <dgm:spPr/>
      <dgm:t>
        <a:bodyPr/>
        <a:lstStyle/>
        <a:p>
          <a:r>
            <a:rPr lang="es-ES"/>
            <a:t>Los cambios se aplican sobre la bd al ejecutar el método SaveChanges()</a:t>
          </a:r>
          <a:endParaRPr lang="en-US"/>
        </a:p>
      </dgm:t>
    </dgm:pt>
    <dgm:pt modelId="{CED7083E-1DF1-478B-B5D9-67713BFA5DA8}" type="parTrans" cxnId="{9341E84F-0773-4A2B-BCA0-6F0015FDEE70}">
      <dgm:prSet/>
      <dgm:spPr/>
      <dgm:t>
        <a:bodyPr/>
        <a:lstStyle/>
        <a:p>
          <a:endParaRPr lang="en-US"/>
        </a:p>
      </dgm:t>
    </dgm:pt>
    <dgm:pt modelId="{BC4A2A36-5DC9-4412-8A6A-5442C32EA3FA}" type="sibTrans" cxnId="{9341E84F-0773-4A2B-BCA0-6F0015FDEE70}">
      <dgm:prSet/>
      <dgm:spPr/>
      <dgm:t>
        <a:bodyPr/>
        <a:lstStyle/>
        <a:p>
          <a:endParaRPr lang="en-US"/>
        </a:p>
      </dgm:t>
    </dgm:pt>
    <dgm:pt modelId="{4C92782B-590F-4811-B0DA-4995E7034556}">
      <dgm:prSet/>
      <dgm:spPr/>
      <dgm:t>
        <a:bodyPr/>
        <a:lstStyle/>
        <a:p>
          <a:r>
            <a:rPr lang="es-ES"/>
            <a:t>DbContext admite el uso de transacciones</a:t>
          </a:r>
          <a:endParaRPr lang="en-US"/>
        </a:p>
      </dgm:t>
    </dgm:pt>
    <dgm:pt modelId="{12475523-14EB-4AE1-BD78-C1A7A74012C4}" type="parTrans" cxnId="{5FC2BD14-C7B7-4BC6-8E61-888163BE1A44}">
      <dgm:prSet/>
      <dgm:spPr/>
      <dgm:t>
        <a:bodyPr/>
        <a:lstStyle/>
        <a:p>
          <a:endParaRPr lang="en-US"/>
        </a:p>
      </dgm:t>
    </dgm:pt>
    <dgm:pt modelId="{B8674D4C-7EF3-4614-9C0D-3FF82A799EC0}" type="sibTrans" cxnId="{5FC2BD14-C7B7-4BC6-8E61-888163BE1A44}">
      <dgm:prSet/>
      <dgm:spPr/>
      <dgm:t>
        <a:bodyPr/>
        <a:lstStyle/>
        <a:p>
          <a:endParaRPr lang="en-US"/>
        </a:p>
      </dgm:t>
    </dgm:pt>
    <dgm:pt modelId="{58A770BF-A8B1-467E-A824-FED663D09211}" type="pres">
      <dgm:prSet presAssocID="{A4C17021-DCDF-42A4-93B9-DE168D7B62E8}" presName="root" presStyleCnt="0">
        <dgm:presLayoutVars>
          <dgm:dir/>
          <dgm:resizeHandles val="exact"/>
        </dgm:presLayoutVars>
      </dgm:prSet>
      <dgm:spPr/>
    </dgm:pt>
    <dgm:pt modelId="{96487949-63FF-4B5B-8F8F-6A0B0EBF1685}" type="pres">
      <dgm:prSet presAssocID="{4C2E8DEC-77FF-43A0-BAA4-4E567124DB82}" presName="compNode" presStyleCnt="0"/>
      <dgm:spPr/>
    </dgm:pt>
    <dgm:pt modelId="{32FCE7A8-D6C2-4C38-8A7D-79A74E4CA763}" type="pres">
      <dgm:prSet presAssocID="{4C2E8DEC-77FF-43A0-BAA4-4E567124DB82}" presName="bgRect" presStyleLbl="bgShp" presStyleIdx="0" presStyleCnt="4"/>
      <dgm:spPr/>
    </dgm:pt>
    <dgm:pt modelId="{F3884321-251F-42A8-AA83-FB8D8C9901A5}" type="pres">
      <dgm:prSet presAssocID="{4C2E8DEC-77FF-43A0-BAA4-4E567124DB8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nsferencia"/>
        </a:ext>
      </dgm:extLst>
    </dgm:pt>
    <dgm:pt modelId="{AF92FEA9-F582-4045-8968-9F193A8D0360}" type="pres">
      <dgm:prSet presAssocID="{4C2E8DEC-77FF-43A0-BAA4-4E567124DB82}" presName="spaceRect" presStyleCnt="0"/>
      <dgm:spPr/>
    </dgm:pt>
    <dgm:pt modelId="{2C7AE4B7-3EC2-4DC1-A1E4-DBC26625E0ED}" type="pres">
      <dgm:prSet presAssocID="{4C2E8DEC-77FF-43A0-BAA4-4E567124DB82}" presName="parTx" presStyleLbl="revTx" presStyleIdx="0" presStyleCnt="4">
        <dgm:presLayoutVars>
          <dgm:chMax val="0"/>
          <dgm:chPref val="0"/>
        </dgm:presLayoutVars>
      </dgm:prSet>
      <dgm:spPr/>
    </dgm:pt>
    <dgm:pt modelId="{250AF47D-9FA5-414B-9949-E1757ABBC00B}" type="pres">
      <dgm:prSet presAssocID="{42F265DB-7E49-4963-9639-3991D48516AC}" presName="sibTrans" presStyleCnt="0"/>
      <dgm:spPr/>
    </dgm:pt>
    <dgm:pt modelId="{AC696DF1-0287-4050-B32A-A0491F83C42C}" type="pres">
      <dgm:prSet presAssocID="{CFB613BA-C9AA-418B-AED8-6278E9BEF517}" presName="compNode" presStyleCnt="0"/>
      <dgm:spPr/>
    </dgm:pt>
    <dgm:pt modelId="{1DFF0B7C-08A6-443D-9815-C704787F1363}" type="pres">
      <dgm:prSet presAssocID="{CFB613BA-C9AA-418B-AED8-6278E9BEF517}" presName="bgRect" presStyleLbl="bgShp" presStyleIdx="1" presStyleCnt="4"/>
      <dgm:spPr/>
    </dgm:pt>
    <dgm:pt modelId="{0FC1FD17-F4A0-4964-A500-8DA8DE2CF64B}" type="pres">
      <dgm:prSet presAssocID="{CFB613BA-C9AA-418B-AED8-6278E9BEF51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tir"/>
        </a:ext>
      </dgm:extLst>
    </dgm:pt>
    <dgm:pt modelId="{C0B6C02C-A4FC-4627-AA0E-71E69CE6FDDD}" type="pres">
      <dgm:prSet presAssocID="{CFB613BA-C9AA-418B-AED8-6278E9BEF517}" presName="spaceRect" presStyleCnt="0"/>
      <dgm:spPr/>
    </dgm:pt>
    <dgm:pt modelId="{F5B1E529-A1F5-4C0D-B13D-DB8C2C34A019}" type="pres">
      <dgm:prSet presAssocID="{CFB613BA-C9AA-418B-AED8-6278E9BEF517}" presName="parTx" presStyleLbl="revTx" presStyleIdx="1" presStyleCnt="4">
        <dgm:presLayoutVars>
          <dgm:chMax val="0"/>
          <dgm:chPref val="0"/>
        </dgm:presLayoutVars>
      </dgm:prSet>
      <dgm:spPr/>
    </dgm:pt>
    <dgm:pt modelId="{CA4AE832-FC6A-4F70-94A5-AB8B0B8325C6}" type="pres">
      <dgm:prSet presAssocID="{1AE7C438-F297-43D7-9C0C-5061A4D52F31}" presName="sibTrans" presStyleCnt="0"/>
      <dgm:spPr/>
    </dgm:pt>
    <dgm:pt modelId="{6F637101-7069-4628-9AE4-DAA078C1BF5F}" type="pres">
      <dgm:prSet presAssocID="{0E89D769-F992-4A93-9094-A836D8F80319}" presName="compNode" presStyleCnt="0"/>
      <dgm:spPr/>
    </dgm:pt>
    <dgm:pt modelId="{76EFD5FF-820E-444F-9077-54F70C636508}" type="pres">
      <dgm:prSet presAssocID="{0E89D769-F992-4A93-9094-A836D8F80319}" presName="bgRect" presStyleLbl="bgShp" presStyleIdx="2" presStyleCnt="4"/>
      <dgm:spPr/>
    </dgm:pt>
    <dgm:pt modelId="{A60B4499-011A-41AB-B9E4-58F5114E8B8C}" type="pres">
      <dgm:prSet presAssocID="{0E89D769-F992-4A93-9094-A836D8F8031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566C1947-FF4B-41FE-942A-44BECD24F97B}" type="pres">
      <dgm:prSet presAssocID="{0E89D769-F992-4A93-9094-A836D8F80319}" presName="spaceRect" presStyleCnt="0"/>
      <dgm:spPr/>
    </dgm:pt>
    <dgm:pt modelId="{613A22CB-7393-47A7-8551-B1738C93B161}" type="pres">
      <dgm:prSet presAssocID="{0E89D769-F992-4A93-9094-A836D8F80319}" presName="parTx" presStyleLbl="revTx" presStyleIdx="2" presStyleCnt="4">
        <dgm:presLayoutVars>
          <dgm:chMax val="0"/>
          <dgm:chPref val="0"/>
        </dgm:presLayoutVars>
      </dgm:prSet>
      <dgm:spPr/>
    </dgm:pt>
    <dgm:pt modelId="{5B3194BA-2EDA-466E-B2F4-4FB7D07358D0}" type="pres">
      <dgm:prSet presAssocID="{BC4A2A36-5DC9-4412-8A6A-5442C32EA3FA}" presName="sibTrans" presStyleCnt="0"/>
      <dgm:spPr/>
    </dgm:pt>
    <dgm:pt modelId="{0693CF84-4915-4580-969D-7AE53730CE45}" type="pres">
      <dgm:prSet presAssocID="{4C92782B-590F-4811-B0DA-4995E7034556}" presName="compNode" presStyleCnt="0"/>
      <dgm:spPr/>
    </dgm:pt>
    <dgm:pt modelId="{D67F4C30-5620-46A8-9D28-E8C6D4E49D38}" type="pres">
      <dgm:prSet presAssocID="{4C92782B-590F-4811-B0DA-4995E7034556}" presName="bgRect" presStyleLbl="bgShp" presStyleIdx="3" presStyleCnt="4"/>
      <dgm:spPr/>
    </dgm:pt>
    <dgm:pt modelId="{DF9CB3EE-80C7-4EDC-9DFE-1C5F3D554999}" type="pres">
      <dgm:prSet presAssocID="{4C92782B-590F-4811-B0DA-4995E703455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e de datos"/>
        </a:ext>
      </dgm:extLst>
    </dgm:pt>
    <dgm:pt modelId="{2D02452E-0C20-4AB8-9685-782B99C47D11}" type="pres">
      <dgm:prSet presAssocID="{4C92782B-590F-4811-B0DA-4995E7034556}" presName="spaceRect" presStyleCnt="0"/>
      <dgm:spPr/>
    </dgm:pt>
    <dgm:pt modelId="{47F9B7C3-1122-43C9-A97B-EBE24B6D3F67}" type="pres">
      <dgm:prSet presAssocID="{4C92782B-590F-4811-B0DA-4995E703455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4002904-72FA-48CB-BA39-F17B67EC3C50}" type="presOf" srcId="{4C92782B-590F-4811-B0DA-4995E7034556}" destId="{47F9B7C3-1122-43C9-A97B-EBE24B6D3F67}" srcOrd="0" destOrd="0" presId="urn:microsoft.com/office/officeart/2018/2/layout/IconVerticalSolidList"/>
    <dgm:cxn modelId="{0CBEA805-9384-494B-A340-B21A05CB11E2}" type="presOf" srcId="{CFB613BA-C9AA-418B-AED8-6278E9BEF517}" destId="{F5B1E529-A1F5-4C0D-B13D-DB8C2C34A019}" srcOrd="0" destOrd="0" presId="urn:microsoft.com/office/officeart/2018/2/layout/IconVerticalSolidList"/>
    <dgm:cxn modelId="{5FC2BD14-C7B7-4BC6-8E61-888163BE1A44}" srcId="{A4C17021-DCDF-42A4-93B9-DE168D7B62E8}" destId="{4C92782B-590F-4811-B0DA-4995E7034556}" srcOrd="3" destOrd="0" parTransId="{12475523-14EB-4AE1-BD78-C1A7A74012C4}" sibTransId="{B8674D4C-7EF3-4614-9C0D-3FF82A799EC0}"/>
    <dgm:cxn modelId="{A057615B-2412-45E5-98B6-2BF540F2FF98}" type="presOf" srcId="{0E89D769-F992-4A93-9094-A836D8F80319}" destId="{613A22CB-7393-47A7-8551-B1738C93B161}" srcOrd="0" destOrd="0" presId="urn:microsoft.com/office/officeart/2018/2/layout/IconVerticalSolidList"/>
    <dgm:cxn modelId="{9341E84F-0773-4A2B-BCA0-6F0015FDEE70}" srcId="{A4C17021-DCDF-42A4-93B9-DE168D7B62E8}" destId="{0E89D769-F992-4A93-9094-A836D8F80319}" srcOrd="2" destOrd="0" parTransId="{CED7083E-1DF1-478B-B5D9-67713BFA5DA8}" sibTransId="{BC4A2A36-5DC9-4412-8A6A-5442C32EA3FA}"/>
    <dgm:cxn modelId="{8F294489-7AF7-439C-8CAA-09F6B6B406E3}" type="presOf" srcId="{4C2E8DEC-77FF-43A0-BAA4-4E567124DB82}" destId="{2C7AE4B7-3EC2-4DC1-A1E4-DBC26625E0ED}" srcOrd="0" destOrd="0" presId="urn:microsoft.com/office/officeart/2018/2/layout/IconVerticalSolidList"/>
    <dgm:cxn modelId="{DDF946D1-4132-4D22-8993-C3F28F6902D7}" type="presOf" srcId="{A4C17021-DCDF-42A4-93B9-DE168D7B62E8}" destId="{58A770BF-A8B1-467E-A824-FED663D09211}" srcOrd="0" destOrd="0" presId="urn:microsoft.com/office/officeart/2018/2/layout/IconVerticalSolidList"/>
    <dgm:cxn modelId="{47C1DBD2-8DD7-4A4F-8163-E96037B0A187}" srcId="{A4C17021-DCDF-42A4-93B9-DE168D7B62E8}" destId="{CFB613BA-C9AA-418B-AED8-6278E9BEF517}" srcOrd="1" destOrd="0" parTransId="{7CCF676F-2D1E-4044-84D4-B0915155A16B}" sibTransId="{1AE7C438-F297-43D7-9C0C-5061A4D52F31}"/>
    <dgm:cxn modelId="{6F8C6EEB-5C6C-484D-823D-1DB84F147A19}" srcId="{A4C17021-DCDF-42A4-93B9-DE168D7B62E8}" destId="{4C2E8DEC-77FF-43A0-BAA4-4E567124DB82}" srcOrd="0" destOrd="0" parTransId="{7B54D9EC-1A64-44B8-BD81-081424C01A39}" sibTransId="{42F265DB-7E49-4963-9639-3991D48516AC}"/>
    <dgm:cxn modelId="{50A0EC07-E192-413B-A1E7-E48BEA1DDCA3}" type="presParOf" srcId="{58A770BF-A8B1-467E-A824-FED663D09211}" destId="{96487949-63FF-4B5B-8F8F-6A0B0EBF1685}" srcOrd="0" destOrd="0" presId="urn:microsoft.com/office/officeart/2018/2/layout/IconVerticalSolidList"/>
    <dgm:cxn modelId="{987AA577-6A42-4FB9-B474-E94CB9E188E8}" type="presParOf" srcId="{96487949-63FF-4B5B-8F8F-6A0B0EBF1685}" destId="{32FCE7A8-D6C2-4C38-8A7D-79A74E4CA763}" srcOrd="0" destOrd="0" presId="urn:microsoft.com/office/officeart/2018/2/layout/IconVerticalSolidList"/>
    <dgm:cxn modelId="{BFB3AFAF-7B44-4CDC-8C21-EC1DA8853E66}" type="presParOf" srcId="{96487949-63FF-4B5B-8F8F-6A0B0EBF1685}" destId="{F3884321-251F-42A8-AA83-FB8D8C9901A5}" srcOrd="1" destOrd="0" presId="urn:microsoft.com/office/officeart/2018/2/layout/IconVerticalSolidList"/>
    <dgm:cxn modelId="{A2A305BE-7ACA-4114-B97F-50C4A4CB9831}" type="presParOf" srcId="{96487949-63FF-4B5B-8F8F-6A0B0EBF1685}" destId="{AF92FEA9-F582-4045-8968-9F193A8D0360}" srcOrd="2" destOrd="0" presId="urn:microsoft.com/office/officeart/2018/2/layout/IconVerticalSolidList"/>
    <dgm:cxn modelId="{3BBAAE3C-D968-4B55-A2D9-8FB13459A03A}" type="presParOf" srcId="{96487949-63FF-4B5B-8F8F-6A0B0EBF1685}" destId="{2C7AE4B7-3EC2-4DC1-A1E4-DBC26625E0ED}" srcOrd="3" destOrd="0" presId="urn:microsoft.com/office/officeart/2018/2/layout/IconVerticalSolidList"/>
    <dgm:cxn modelId="{8D66CBD8-7F9B-4C75-9DEF-9AB992FA1D1B}" type="presParOf" srcId="{58A770BF-A8B1-467E-A824-FED663D09211}" destId="{250AF47D-9FA5-414B-9949-E1757ABBC00B}" srcOrd="1" destOrd="0" presId="urn:microsoft.com/office/officeart/2018/2/layout/IconVerticalSolidList"/>
    <dgm:cxn modelId="{509720BB-F404-4036-82B3-9AA972511FA8}" type="presParOf" srcId="{58A770BF-A8B1-467E-A824-FED663D09211}" destId="{AC696DF1-0287-4050-B32A-A0491F83C42C}" srcOrd="2" destOrd="0" presId="urn:microsoft.com/office/officeart/2018/2/layout/IconVerticalSolidList"/>
    <dgm:cxn modelId="{83252049-D96B-4795-BC4A-01F76ECA5384}" type="presParOf" srcId="{AC696DF1-0287-4050-B32A-A0491F83C42C}" destId="{1DFF0B7C-08A6-443D-9815-C704787F1363}" srcOrd="0" destOrd="0" presId="urn:microsoft.com/office/officeart/2018/2/layout/IconVerticalSolidList"/>
    <dgm:cxn modelId="{944FCB02-BAA9-48C0-8460-C763089462EE}" type="presParOf" srcId="{AC696DF1-0287-4050-B32A-A0491F83C42C}" destId="{0FC1FD17-F4A0-4964-A500-8DA8DE2CF64B}" srcOrd="1" destOrd="0" presId="urn:microsoft.com/office/officeart/2018/2/layout/IconVerticalSolidList"/>
    <dgm:cxn modelId="{298C6913-6727-4581-87E9-4C76416487F8}" type="presParOf" srcId="{AC696DF1-0287-4050-B32A-A0491F83C42C}" destId="{C0B6C02C-A4FC-4627-AA0E-71E69CE6FDDD}" srcOrd="2" destOrd="0" presId="urn:microsoft.com/office/officeart/2018/2/layout/IconVerticalSolidList"/>
    <dgm:cxn modelId="{49F5E3E4-3287-4200-93CF-1128818CD582}" type="presParOf" srcId="{AC696DF1-0287-4050-B32A-A0491F83C42C}" destId="{F5B1E529-A1F5-4C0D-B13D-DB8C2C34A019}" srcOrd="3" destOrd="0" presId="urn:microsoft.com/office/officeart/2018/2/layout/IconVerticalSolidList"/>
    <dgm:cxn modelId="{DDF7FA12-E740-4E11-9AE9-E2AD2851E793}" type="presParOf" srcId="{58A770BF-A8B1-467E-A824-FED663D09211}" destId="{CA4AE832-FC6A-4F70-94A5-AB8B0B8325C6}" srcOrd="3" destOrd="0" presId="urn:microsoft.com/office/officeart/2018/2/layout/IconVerticalSolidList"/>
    <dgm:cxn modelId="{C260127B-E4D4-43E7-8888-84EADF6D7E05}" type="presParOf" srcId="{58A770BF-A8B1-467E-A824-FED663D09211}" destId="{6F637101-7069-4628-9AE4-DAA078C1BF5F}" srcOrd="4" destOrd="0" presId="urn:microsoft.com/office/officeart/2018/2/layout/IconVerticalSolidList"/>
    <dgm:cxn modelId="{3D5ACA89-432E-44D6-B740-ABD3C9CC1ECD}" type="presParOf" srcId="{6F637101-7069-4628-9AE4-DAA078C1BF5F}" destId="{76EFD5FF-820E-444F-9077-54F70C636508}" srcOrd="0" destOrd="0" presId="urn:microsoft.com/office/officeart/2018/2/layout/IconVerticalSolidList"/>
    <dgm:cxn modelId="{575F755F-8274-4C62-B1F5-4BC131CF4EDD}" type="presParOf" srcId="{6F637101-7069-4628-9AE4-DAA078C1BF5F}" destId="{A60B4499-011A-41AB-B9E4-58F5114E8B8C}" srcOrd="1" destOrd="0" presId="urn:microsoft.com/office/officeart/2018/2/layout/IconVerticalSolidList"/>
    <dgm:cxn modelId="{26BF165D-BD80-4950-A334-9A0DB77F095D}" type="presParOf" srcId="{6F637101-7069-4628-9AE4-DAA078C1BF5F}" destId="{566C1947-FF4B-41FE-942A-44BECD24F97B}" srcOrd="2" destOrd="0" presId="urn:microsoft.com/office/officeart/2018/2/layout/IconVerticalSolidList"/>
    <dgm:cxn modelId="{7DD55FE5-BB83-4831-8F89-C0E82D9B7979}" type="presParOf" srcId="{6F637101-7069-4628-9AE4-DAA078C1BF5F}" destId="{613A22CB-7393-47A7-8551-B1738C93B161}" srcOrd="3" destOrd="0" presId="urn:microsoft.com/office/officeart/2018/2/layout/IconVerticalSolidList"/>
    <dgm:cxn modelId="{EAD88F6B-0FA9-4117-B0E4-8B33FF3B27A6}" type="presParOf" srcId="{58A770BF-A8B1-467E-A824-FED663D09211}" destId="{5B3194BA-2EDA-466E-B2F4-4FB7D07358D0}" srcOrd="5" destOrd="0" presId="urn:microsoft.com/office/officeart/2018/2/layout/IconVerticalSolidList"/>
    <dgm:cxn modelId="{CB8A913A-9992-4B27-9FAA-873F9ED8108B}" type="presParOf" srcId="{58A770BF-A8B1-467E-A824-FED663D09211}" destId="{0693CF84-4915-4580-969D-7AE53730CE45}" srcOrd="6" destOrd="0" presId="urn:microsoft.com/office/officeart/2018/2/layout/IconVerticalSolidList"/>
    <dgm:cxn modelId="{EE92C4E2-1A7F-4E8E-A975-458D8AE066AE}" type="presParOf" srcId="{0693CF84-4915-4580-969D-7AE53730CE45}" destId="{D67F4C30-5620-46A8-9D28-E8C6D4E49D38}" srcOrd="0" destOrd="0" presId="urn:microsoft.com/office/officeart/2018/2/layout/IconVerticalSolidList"/>
    <dgm:cxn modelId="{2915CAD1-A179-4EE5-BE0B-7D968B269520}" type="presParOf" srcId="{0693CF84-4915-4580-969D-7AE53730CE45}" destId="{DF9CB3EE-80C7-4EDC-9DFE-1C5F3D554999}" srcOrd="1" destOrd="0" presId="urn:microsoft.com/office/officeart/2018/2/layout/IconVerticalSolidList"/>
    <dgm:cxn modelId="{8F3C0AB2-FF0D-4022-B677-FD3CF3C08171}" type="presParOf" srcId="{0693CF84-4915-4580-969D-7AE53730CE45}" destId="{2D02452E-0C20-4AB8-9685-782B99C47D11}" srcOrd="2" destOrd="0" presId="urn:microsoft.com/office/officeart/2018/2/layout/IconVerticalSolidList"/>
    <dgm:cxn modelId="{87922096-39FE-487A-8406-14415D502DA7}" type="presParOf" srcId="{0693CF84-4915-4580-969D-7AE53730CE45}" destId="{47F9B7C3-1122-43C9-A97B-EBE24B6D3F6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48B1DD1A-5913-4C62-82EE-62571EB3ED8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D9C080EC-20E3-4ADA-B1F7-C72B3FA8E8BD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Documentación oficial EF</a:t>
          </a:r>
          <a:endParaRPr lang="en-US"/>
        </a:p>
      </dgm:t>
    </dgm:pt>
    <dgm:pt modelId="{792DEE13-D335-41ED-A2D1-530D8246EEE2}" type="parTrans" cxnId="{D165BE64-20E7-4968-A4F9-A723E5ABB44F}">
      <dgm:prSet/>
      <dgm:spPr/>
      <dgm:t>
        <a:bodyPr/>
        <a:lstStyle/>
        <a:p>
          <a:endParaRPr lang="en-US"/>
        </a:p>
      </dgm:t>
    </dgm:pt>
    <dgm:pt modelId="{53342B3D-447A-4D97-AEA5-2C1FB372A08B}" type="sibTrans" cxnId="{D165BE64-20E7-4968-A4F9-A723E5ABB44F}">
      <dgm:prSet/>
      <dgm:spPr/>
      <dgm:t>
        <a:bodyPr/>
        <a:lstStyle/>
        <a:p>
          <a:endParaRPr lang="en-US"/>
        </a:p>
      </dgm:t>
    </dgm:pt>
    <dgm:pt modelId="{763134F0-952E-407D-BD47-62194C649A76}">
      <dgm:prSet/>
      <dgm:spPr/>
      <dgm:t>
        <a:bodyPr/>
        <a:lstStyle/>
        <a:p>
          <a:pPr>
            <a:lnSpc>
              <a:spcPct val="100000"/>
            </a:lnSpc>
          </a:pPr>
          <a:r>
            <a:rPr lang="es-ES">
              <a:hlinkClick xmlns:r="http://schemas.openxmlformats.org/officeDocument/2006/relationships" r:id="rId1"/>
            </a:rPr>
            <a:t>https://docs.microsoft.com/es-es/ef/</a:t>
          </a:r>
          <a:endParaRPr lang="en-US"/>
        </a:p>
      </dgm:t>
    </dgm:pt>
    <dgm:pt modelId="{94D9C6CC-1B24-4555-BD4B-A2F80F8A4D32}" type="parTrans" cxnId="{0F593774-0BF2-4E06-B4AF-F8DBA904805B}">
      <dgm:prSet/>
      <dgm:spPr/>
      <dgm:t>
        <a:bodyPr/>
        <a:lstStyle/>
        <a:p>
          <a:endParaRPr lang="en-US"/>
        </a:p>
      </dgm:t>
    </dgm:pt>
    <dgm:pt modelId="{DC73E267-75D9-4272-B30E-50179ABF7B23}" type="sibTrans" cxnId="{0F593774-0BF2-4E06-B4AF-F8DBA904805B}">
      <dgm:prSet/>
      <dgm:spPr/>
      <dgm:t>
        <a:bodyPr/>
        <a:lstStyle/>
        <a:p>
          <a:endParaRPr lang="en-US"/>
        </a:p>
      </dgm:t>
    </dgm:pt>
    <dgm:pt modelId="{6DA6B56A-43C6-4A96-9417-B5AD46C6EFE5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Repositorio GitHub de EF Core</a:t>
          </a:r>
          <a:endParaRPr lang="en-US" dirty="0"/>
        </a:p>
      </dgm:t>
    </dgm:pt>
    <dgm:pt modelId="{E776E4C4-EEA7-4E4D-BF56-F7ED5DF60557}" type="parTrans" cxnId="{8A66F343-D76D-4829-9F6C-0792A0D2554E}">
      <dgm:prSet/>
      <dgm:spPr/>
      <dgm:t>
        <a:bodyPr/>
        <a:lstStyle/>
        <a:p>
          <a:endParaRPr lang="en-US"/>
        </a:p>
      </dgm:t>
    </dgm:pt>
    <dgm:pt modelId="{DBD9A2DD-B962-4101-8572-F2BEBE72763E}" type="sibTrans" cxnId="{8A66F343-D76D-4829-9F6C-0792A0D2554E}">
      <dgm:prSet/>
      <dgm:spPr/>
      <dgm:t>
        <a:bodyPr/>
        <a:lstStyle/>
        <a:p>
          <a:endParaRPr lang="en-US"/>
        </a:p>
      </dgm:t>
    </dgm:pt>
    <dgm:pt modelId="{059ED7DE-48EA-4071-8B45-DFABD07024B6}">
      <dgm:prSet/>
      <dgm:spPr/>
      <dgm:t>
        <a:bodyPr/>
        <a:lstStyle/>
        <a:p>
          <a:pPr>
            <a:lnSpc>
              <a:spcPct val="100000"/>
            </a:lnSpc>
          </a:pPr>
          <a:r>
            <a:rPr lang="es-ES">
              <a:hlinkClick xmlns:r="http://schemas.openxmlformats.org/officeDocument/2006/relationships" r:id="rId2"/>
            </a:rPr>
            <a:t>https://github.com/dotnet/efcore</a:t>
          </a:r>
          <a:endParaRPr lang="en-US"/>
        </a:p>
      </dgm:t>
    </dgm:pt>
    <dgm:pt modelId="{E1DAD8A9-D094-415E-9FB5-F29E76901BCA}" type="parTrans" cxnId="{9E22BE8E-1692-4EFD-90C9-CFCEFF982F53}">
      <dgm:prSet/>
      <dgm:spPr/>
      <dgm:t>
        <a:bodyPr/>
        <a:lstStyle/>
        <a:p>
          <a:endParaRPr lang="en-US"/>
        </a:p>
      </dgm:t>
    </dgm:pt>
    <dgm:pt modelId="{05A38447-2B59-457E-A72D-80F0A43B45AB}" type="sibTrans" cxnId="{9E22BE8E-1692-4EFD-90C9-CFCEFF982F53}">
      <dgm:prSet/>
      <dgm:spPr/>
      <dgm:t>
        <a:bodyPr/>
        <a:lstStyle/>
        <a:p>
          <a:endParaRPr lang="en-US"/>
        </a:p>
      </dgm:t>
    </dgm:pt>
    <dgm:pt modelId="{A3BD0AE4-988E-430A-AF91-46D84C9782E1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Tutoriales muy completos y organizados</a:t>
          </a:r>
          <a:endParaRPr lang="en-US" dirty="0"/>
        </a:p>
      </dgm:t>
    </dgm:pt>
    <dgm:pt modelId="{5EB06F17-68FB-418A-B466-760C876B1C34}" type="parTrans" cxnId="{1F4D0721-D4A0-4814-9D33-30171B950B4F}">
      <dgm:prSet/>
      <dgm:spPr/>
      <dgm:t>
        <a:bodyPr/>
        <a:lstStyle/>
        <a:p>
          <a:endParaRPr lang="en-US"/>
        </a:p>
      </dgm:t>
    </dgm:pt>
    <dgm:pt modelId="{2FAEF378-803F-4222-A25C-9CBF9129C6D6}" type="sibTrans" cxnId="{1F4D0721-D4A0-4814-9D33-30171B950B4F}">
      <dgm:prSet/>
      <dgm:spPr/>
      <dgm:t>
        <a:bodyPr/>
        <a:lstStyle/>
        <a:p>
          <a:endParaRPr lang="en-US"/>
        </a:p>
      </dgm:t>
    </dgm:pt>
    <dgm:pt modelId="{4B96FAA2-47EC-4A3A-B595-AEAB39EFD4B8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>
              <a:hlinkClick xmlns:r="http://schemas.openxmlformats.org/officeDocument/2006/relationships" r:id="rId3"/>
            </a:rPr>
            <a:t>https://www.entityframeworktutorial.net/what-is-entityframework.aspx</a:t>
          </a:r>
          <a:endParaRPr lang="en-US" dirty="0"/>
        </a:p>
      </dgm:t>
    </dgm:pt>
    <dgm:pt modelId="{9D2DF534-45C4-4685-9A59-01C30B5B240B}" type="parTrans" cxnId="{B20EA8DD-3F08-43AF-B4A4-74FEDD44C732}">
      <dgm:prSet/>
      <dgm:spPr/>
      <dgm:t>
        <a:bodyPr/>
        <a:lstStyle/>
        <a:p>
          <a:endParaRPr lang="en-US"/>
        </a:p>
      </dgm:t>
    </dgm:pt>
    <dgm:pt modelId="{ED3F6FB5-7088-4A1B-BBB9-8CB787588F1C}" type="sibTrans" cxnId="{B20EA8DD-3F08-43AF-B4A4-74FEDD44C732}">
      <dgm:prSet/>
      <dgm:spPr/>
      <dgm:t>
        <a:bodyPr/>
        <a:lstStyle/>
        <a:p>
          <a:endParaRPr lang="en-US"/>
        </a:p>
      </dgm:t>
    </dgm:pt>
    <dgm:pt modelId="{660DC565-3C60-4A16-B3F7-D833BDEB77EB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Documentación de modos de carga en EF</a:t>
          </a:r>
          <a:endParaRPr lang="en-US"/>
        </a:p>
      </dgm:t>
    </dgm:pt>
    <dgm:pt modelId="{66BC4CFC-B89B-4BEF-A0B7-8915905A7EF7}" type="parTrans" cxnId="{60D536B6-6DFA-48FC-804C-FEE0F7D7794D}">
      <dgm:prSet/>
      <dgm:spPr/>
      <dgm:t>
        <a:bodyPr/>
        <a:lstStyle/>
        <a:p>
          <a:endParaRPr lang="en-US"/>
        </a:p>
      </dgm:t>
    </dgm:pt>
    <dgm:pt modelId="{BB5BC7B4-DA90-4A4E-88A4-279711E00118}" type="sibTrans" cxnId="{60D536B6-6DFA-48FC-804C-FEE0F7D7794D}">
      <dgm:prSet/>
      <dgm:spPr/>
      <dgm:t>
        <a:bodyPr/>
        <a:lstStyle/>
        <a:p>
          <a:endParaRPr lang="en-US"/>
        </a:p>
      </dgm:t>
    </dgm:pt>
    <dgm:pt modelId="{E6270C1E-FA21-4133-AEA0-A733C8214459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>
              <a:hlinkClick xmlns:r="http://schemas.openxmlformats.org/officeDocument/2006/relationships" r:id="rId4"/>
            </a:rPr>
            <a:t>https://docs.microsoft.com/en-US/ef/core/querying/related-data</a:t>
          </a:r>
          <a:endParaRPr lang="en-US" dirty="0"/>
        </a:p>
      </dgm:t>
    </dgm:pt>
    <dgm:pt modelId="{18E7FED1-DA7C-4AF5-98D4-182C636EACE7}" type="parTrans" cxnId="{C690387D-7E76-4C9E-9AE4-CF6CEBE4ED45}">
      <dgm:prSet/>
      <dgm:spPr/>
      <dgm:t>
        <a:bodyPr/>
        <a:lstStyle/>
        <a:p>
          <a:endParaRPr lang="en-US"/>
        </a:p>
      </dgm:t>
    </dgm:pt>
    <dgm:pt modelId="{0EF7D9B8-6447-4D7A-A8FA-E63532DC38ED}" type="sibTrans" cxnId="{C690387D-7E76-4C9E-9AE4-CF6CEBE4ED45}">
      <dgm:prSet/>
      <dgm:spPr/>
      <dgm:t>
        <a:bodyPr/>
        <a:lstStyle/>
        <a:p>
          <a:endParaRPr lang="en-US"/>
        </a:p>
      </dgm:t>
    </dgm:pt>
    <dgm:pt modelId="{18118521-0C12-40B3-A2F3-9B8FA73D993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Motores</a:t>
          </a:r>
          <a:r>
            <a:rPr lang="en-US" dirty="0"/>
            <a:t> de bases de </a:t>
          </a:r>
          <a:r>
            <a:rPr lang="en-US" dirty="0" err="1"/>
            <a:t>datos</a:t>
          </a:r>
          <a:r>
            <a:rPr lang="en-US" dirty="0"/>
            <a:t> </a:t>
          </a:r>
          <a:r>
            <a:rPr lang="en-US" dirty="0" err="1"/>
            <a:t>soportados</a:t>
          </a:r>
          <a:endParaRPr lang="en-US" dirty="0"/>
        </a:p>
      </dgm:t>
    </dgm:pt>
    <dgm:pt modelId="{B416A108-E421-4958-A90C-8CA2A84250E5}" type="parTrans" cxnId="{95AB4513-00A7-48B4-8F2D-8ED7F7F98A3F}">
      <dgm:prSet/>
      <dgm:spPr/>
      <dgm:t>
        <a:bodyPr/>
        <a:lstStyle/>
        <a:p>
          <a:endParaRPr lang="es-ES"/>
        </a:p>
      </dgm:t>
    </dgm:pt>
    <dgm:pt modelId="{7373FB9B-92C0-463B-9D58-9A92CDD4AC37}" type="sibTrans" cxnId="{95AB4513-00A7-48B4-8F2D-8ED7F7F98A3F}">
      <dgm:prSet/>
      <dgm:spPr/>
      <dgm:t>
        <a:bodyPr/>
        <a:lstStyle/>
        <a:p>
          <a:endParaRPr lang="es-ES"/>
        </a:p>
      </dgm:t>
    </dgm:pt>
    <dgm:pt modelId="{62EC1963-B47F-4F96-B3CA-0057D607D726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>
              <a:hlinkClick xmlns:r="http://schemas.openxmlformats.org/officeDocument/2006/relationships" r:id="rId5"/>
            </a:rPr>
            <a:t>https://docs.microsoft.com/es-es/ef/core/providers/?tabs=dotnet-core-cli</a:t>
          </a:r>
          <a:endParaRPr lang="en-US" dirty="0"/>
        </a:p>
      </dgm:t>
    </dgm:pt>
    <dgm:pt modelId="{9371A8DB-BED9-44F8-9452-C90A056A8944}" type="parTrans" cxnId="{C0906402-DDBD-4E3E-9D73-1C5D1981C0B9}">
      <dgm:prSet/>
      <dgm:spPr/>
      <dgm:t>
        <a:bodyPr/>
        <a:lstStyle/>
        <a:p>
          <a:endParaRPr lang="es-ES"/>
        </a:p>
      </dgm:t>
    </dgm:pt>
    <dgm:pt modelId="{71400178-F260-4B19-BDEF-0A23BC342E24}" type="sibTrans" cxnId="{C0906402-DDBD-4E3E-9D73-1C5D1981C0B9}">
      <dgm:prSet/>
      <dgm:spPr/>
      <dgm:t>
        <a:bodyPr/>
        <a:lstStyle/>
        <a:p>
          <a:endParaRPr lang="es-ES"/>
        </a:p>
      </dgm:t>
    </dgm:pt>
    <dgm:pt modelId="{11EDDE61-DA88-4786-9A01-6CE9BA2D4B19}" type="pres">
      <dgm:prSet presAssocID="{48B1DD1A-5913-4C62-82EE-62571EB3ED80}" presName="root" presStyleCnt="0">
        <dgm:presLayoutVars>
          <dgm:dir/>
          <dgm:resizeHandles val="exact"/>
        </dgm:presLayoutVars>
      </dgm:prSet>
      <dgm:spPr/>
    </dgm:pt>
    <dgm:pt modelId="{8D40BE60-72F9-44C2-9733-F5E1BACBF3F5}" type="pres">
      <dgm:prSet presAssocID="{D9C080EC-20E3-4ADA-B1F7-C72B3FA8E8BD}" presName="compNode" presStyleCnt="0"/>
      <dgm:spPr/>
    </dgm:pt>
    <dgm:pt modelId="{EF7C2CF4-1BAE-4A6E-97B5-390212B8536B}" type="pres">
      <dgm:prSet presAssocID="{D9C080EC-20E3-4ADA-B1F7-C72B3FA8E8BD}" presName="bgRect" presStyleLbl="bgShp" presStyleIdx="0" presStyleCnt="5"/>
      <dgm:spPr/>
    </dgm:pt>
    <dgm:pt modelId="{ED390223-F8CC-4D77-B9C0-8ECB91DB6988}" type="pres">
      <dgm:prSet presAssocID="{D9C080EC-20E3-4ADA-B1F7-C72B3FA8E8BD}" presName="iconRect" presStyleLbl="node1" presStyleIdx="0" presStyleCnt="5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BE83FB25-81EA-4AEC-B56F-5B6D90B34DAC}" type="pres">
      <dgm:prSet presAssocID="{D9C080EC-20E3-4ADA-B1F7-C72B3FA8E8BD}" presName="spaceRect" presStyleCnt="0"/>
      <dgm:spPr/>
    </dgm:pt>
    <dgm:pt modelId="{27DE4529-067A-4F3A-AFC4-DF2394DDE0D3}" type="pres">
      <dgm:prSet presAssocID="{D9C080EC-20E3-4ADA-B1F7-C72B3FA8E8BD}" presName="parTx" presStyleLbl="revTx" presStyleIdx="0" presStyleCnt="10">
        <dgm:presLayoutVars>
          <dgm:chMax val="0"/>
          <dgm:chPref val="0"/>
        </dgm:presLayoutVars>
      </dgm:prSet>
      <dgm:spPr/>
    </dgm:pt>
    <dgm:pt modelId="{B0DBE62A-361E-4D07-A875-93E15249368E}" type="pres">
      <dgm:prSet presAssocID="{D9C080EC-20E3-4ADA-B1F7-C72B3FA8E8BD}" presName="desTx" presStyleLbl="revTx" presStyleIdx="1" presStyleCnt="10">
        <dgm:presLayoutVars/>
      </dgm:prSet>
      <dgm:spPr/>
    </dgm:pt>
    <dgm:pt modelId="{8029423F-604C-42B5-B33C-E553719CBCEF}" type="pres">
      <dgm:prSet presAssocID="{53342B3D-447A-4D97-AEA5-2C1FB372A08B}" presName="sibTrans" presStyleCnt="0"/>
      <dgm:spPr/>
    </dgm:pt>
    <dgm:pt modelId="{D93740AA-CB5D-4C4D-98FB-FD83DA739E4C}" type="pres">
      <dgm:prSet presAssocID="{6DA6B56A-43C6-4A96-9417-B5AD46C6EFE5}" presName="compNode" presStyleCnt="0"/>
      <dgm:spPr/>
    </dgm:pt>
    <dgm:pt modelId="{5A53AD68-BF90-408B-8722-C0E9C2F501FC}" type="pres">
      <dgm:prSet presAssocID="{6DA6B56A-43C6-4A96-9417-B5AD46C6EFE5}" presName="bgRect" presStyleLbl="bgShp" presStyleIdx="1" presStyleCnt="5"/>
      <dgm:spPr/>
    </dgm:pt>
    <dgm:pt modelId="{A29836A8-6AE7-4010-BF99-FAAEBE2AB635}" type="pres">
      <dgm:prSet presAssocID="{6DA6B56A-43C6-4A96-9417-B5AD46C6EFE5}" presName="iconRect" presStyleLbl="node1" presStyleIdx="1" presStyleCnt="5"/>
      <dgm:spPr>
        <a:blipFill>
          <a:blip xmlns:r="http://schemas.openxmlformats.org/officeDocument/2006/relationships"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eño web"/>
        </a:ext>
      </dgm:extLst>
    </dgm:pt>
    <dgm:pt modelId="{E682C19F-B10B-4150-A7AC-740BA7FDF1E4}" type="pres">
      <dgm:prSet presAssocID="{6DA6B56A-43C6-4A96-9417-B5AD46C6EFE5}" presName="spaceRect" presStyleCnt="0"/>
      <dgm:spPr/>
    </dgm:pt>
    <dgm:pt modelId="{2B1AC098-6D7A-471D-8621-4728C07BDD46}" type="pres">
      <dgm:prSet presAssocID="{6DA6B56A-43C6-4A96-9417-B5AD46C6EFE5}" presName="parTx" presStyleLbl="revTx" presStyleIdx="2" presStyleCnt="10">
        <dgm:presLayoutVars>
          <dgm:chMax val="0"/>
          <dgm:chPref val="0"/>
        </dgm:presLayoutVars>
      </dgm:prSet>
      <dgm:spPr/>
    </dgm:pt>
    <dgm:pt modelId="{E58DBA0B-639C-47B7-90B6-8D9FFD15FB6D}" type="pres">
      <dgm:prSet presAssocID="{6DA6B56A-43C6-4A96-9417-B5AD46C6EFE5}" presName="desTx" presStyleLbl="revTx" presStyleIdx="3" presStyleCnt="10">
        <dgm:presLayoutVars/>
      </dgm:prSet>
      <dgm:spPr/>
    </dgm:pt>
    <dgm:pt modelId="{96A3E819-9052-42BB-B739-293EE3B2E198}" type="pres">
      <dgm:prSet presAssocID="{DBD9A2DD-B962-4101-8572-F2BEBE72763E}" presName="sibTrans" presStyleCnt="0"/>
      <dgm:spPr/>
    </dgm:pt>
    <dgm:pt modelId="{8D3DA2CB-EEFC-498F-AA2D-414BD6C6EF60}" type="pres">
      <dgm:prSet presAssocID="{A3BD0AE4-988E-430A-AF91-46D84C9782E1}" presName="compNode" presStyleCnt="0"/>
      <dgm:spPr/>
    </dgm:pt>
    <dgm:pt modelId="{F8D036E5-CBB9-422A-A8A6-7D6714037A60}" type="pres">
      <dgm:prSet presAssocID="{A3BD0AE4-988E-430A-AF91-46D84C9782E1}" presName="bgRect" presStyleLbl="bgShp" presStyleIdx="2" presStyleCnt="5"/>
      <dgm:spPr/>
    </dgm:pt>
    <dgm:pt modelId="{A6F83130-0B2F-4351-9681-78CD1222616D}" type="pres">
      <dgm:prSet presAssocID="{A3BD0AE4-988E-430A-AF91-46D84C9782E1}" presName="iconRect" presStyleLbl="node1" presStyleIdx="2" presStyleCnt="5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606CE9CE-7580-4140-8D3F-7689FA0A32D0}" type="pres">
      <dgm:prSet presAssocID="{A3BD0AE4-988E-430A-AF91-46D84C9782E1}" presName="spaceRect" presStyleCnt="0"/>
      <dgm:spPr/>
    </dgm:pt>
    <dgm:pt modelId="{A0316CB2-9C3C-400E-A629-D344038D2C30}" type="pres">
      <dgm:prSet presAssocID="{A3BD0AE4-988E-430A-AF91-46D84C9782E1}" presName="parTx" presStyleLbl="revTx" presStyleIdx="4" presStyleCnt="10">
        <dgm:presLayoutVars>
          <dgm:chMax val="0"/>
          <dgm:chPref val="0"/>
        </dgm:presLayoutVars>
      </dgm:prSet>
      <dgm:spPr/>
    </dgm:pt>
    <dgm:pt modelId="{44FA81AA-8969-410F-BCAE-D8ABA9FE4231}" type="pres">
      <dgm:prSet presAssocID="{A3BD0AE4-988E-430A-AF91-46D84C9782E1}" presName="desTx" presStyleLbl="revTx" presStyleIdx="5" presStyleCnt="10">
        <dgm:presLayoutVars/>
      </dgm:prSet>
      <dgm:spPr/>
    </dgm:pt>
    <dgm:pt modelId="{83C3560E-D962-44F4-8C0E-4EB2CBF44886}" type="pres">
      <dgm:prSet presAssocID="{2FAEF378-803F-4222-A25C-9CBF9129C6D6}" presName="sibTrans" presStyleCnt="0"/>
      <dgm:spPr/>
    </dgm:pt>
    <dgm:pt modelId="{29F3DDA4-4BFC-46E0-A5E9-B341476C6402}" type="pres">
      <dgm:prSet presAssocID="{660DC565-3C60-4A16-B3F7-D833BDEB77EB}" presName="compNode" presStyleCnt="0"/>
      <dgm:spPr/>
    </dgm:pt>
    <dgm:pt modelId="{8F972F58-4860-432F-8F2A-4973CD0002CB}" type="pres">
      <dgm:prSet presAssocID="{660DC565-3C60-4A16-B3F7-D833BDEB77EB}" presName="bgRect" presStyleLbl="bgShp" presStyleIdx="3" presStyleCnt="5"/>
      <dgm:spPr/>
    </dgm:pt>
    <dgm:pt modelId="{BA4AB7B2-9F94-455A-90C3-DBFE2C28A7ED}" type="pres">
      <dgm:prSet presAssocID="{660DC565-3C60-4A16-B3F7-D833BDEB77EB}" presName="iconRect" presStyleLbl="node1" presStyleIdx="3" presStyleCnt="5"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92E34E17-1C9D-4ED5-9F06-CD7A8A847439}" type="pres">
      <dgm:prSet presAssocID="{660DC565-3C60-4A16-B3F7-D833BDEB77EB}" presName="spaceRect" presStyleCnt="0"/>
      <dgm:spPr/>
    </dgm:pt>
    <dgm:pt modelId="{FA07A584-B707-4882-B0F4-13A8CBC77639}" type="pres">
      <dgm:prSet presAssocID="{660DC565-3C60-4A16-B3F7-D833BDEB77EB}" presName="parTx" presStyleLbl="revTx" presStyleIdx="6" presStyleCnt="10">
        <dgm:presLayoutVars>
          <dgm:chMax val="0"/>
          <dgm:chPref val="0"/>
        </dgm:presLayoutVars>
      </dgm:prSet>
      <dgm:spPr/>
    </dgm:pt>
    <dgm:pt modelId="{0ED85089-1634-4A26-A3A5-01B598C18423}" type="pres">
      <dgm:prSet presAssocID="{660DC565-3C60-4A16-B3F7-D833BDEB77EB}" presName="desTx" presStyleLbl="revTx" presStyleIdx="7" presStyleCnt="10">
        <dgm:presLayoutVars/>
      </dgm:prSet>
      <dgm:spPr/>
    </dgm:pt>
    <dgm:pt modelId="{5652D3CD-BA6A-43E0-B7BA-D833E02CF15E}" type="pres">
      <dgm:prSet presAssocID="{BB5BC7B4-DA90-4A4E-88A4-279711E00118}" presName="sibTrans" presStyleCnt="0"/>
      <dgm:spPr/>
    </dgm:pt>
    <dgm:pt modelId="{4B99035D-009B-48FB-B730-C0F77AF6CBD3}" type="pres">
      <dgm:prSet presAssocID="{18118521-0C12-40B3-A2F3-9B8FA73D9934}" presName="compNode" presStyleCnt="0"/>
      <dgm:spPr/>
    </dgm:pt>
    <dgm:pt modelId="{9D354D49-908C-4300-BFD1-B401A0277F2B}" type="pres">
      <dgm:prSet presAssocID="{18118521-0C12-40B3-A2F3-9B8FA73D9934}" presName="bgRect" presStyleLbl="bgShp" presStyleIdx="4" presStyleCnt="5"/>
      <dgm:spPr/>
    </dgm:pt>
    <dgm:pt modelId="{A639757A-C2F5-46A3-B8E6-A00BF11F5D5B}" type="pres">
      <dgm:prSet presAssocID="{18118521-0C12-40B3-A2F3-9B8FA73D9934}" presName="iconRect" presStyleLbl="node1" presStyleIdx="4" presStyleCnt="5"/>
      <dgm:spPr>
        <a:blipFill>
          <a:blip xmlns:r="http://schemas.openxmlformats.org/officeDocument/2006/relationships"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se de datos"/>
        </a:ext>
      </dgm:extLst>
    </dgm:pt>
    <dgm:pt modelId="{89F42328-A6B9-46DD-855A-44EF413FAE87}" type="pres">
      <dgm:prSet presAssocID="{18118521-0C12-40B3-A2F3-9B8FA73D9934}" presName="spaceRect" presStyleCnt="0"/>
      <dgm:spPr/>
    </dgm:pt>
    <dgm:pt modelId="{7B24AB79-1D5A-4A0D-82B7-E4FAFA5386E0}" type="pres">
      <dgm:prSet presAssocID="{18118521-0C12-40B3-A2F3-9B8FA73D9934}" presName="parTx" presStyleLbl="revTx" presStyleIdx="8" presStyleCnt="10">
        <dgm:presLayoutVars>
          <dgm:chMax val="0"/>
          <dgm:chPref val="0"/>
        </dgm:presLayoutVars>
      </dgm:prSet>
      <dgm:spPr/>
    </dgm:pt>
    <dgm:pt modelId="{6B723E4C-1B32-4F77-8358-1DC228140403}" type="pres">
      <dgm:prSet presAssocID="{18118521-0C12-40B3-A2F3-9B8FA73D9934}" presName="desTx" presStyleLbl="revTx" presStyleIdx="9" presStyleCnt="10">
        <dgm:presLayoutVars/>
      </dgm:prSet>
      <dgm:spPr/>
    </dgm:pt>
  </dgm:ptLst>
  <dgm:cxnLst>
    <dgm:cxn modelId="{C0906402-DDBD-4E3E-9D73-1C5D1981C0B9}" srcId="{18118521-0C12-40B3-A2F3-9B8FA73D9934}" destId="{62EC1963-B47F-4F96-B3CA-0057D607D726}" srcOrd="0" destOrd="0" parTransId="{9371A8DB-BED9-44F8-9452-C90A056A8944}" sibTransId="{71400178-F260-4B19-BDEF-0A23BC342E24}"/>
    <dgm:cxn modelId="{95AB4513-00A7-48B4-8F2D-8ED7F7F98A3F}" srcId="{48B1DD1A-5913-4C62-82EE-62571EB3ED80}" destId="{18118521-0C12-40B3-A2F3-9B8FA73D9934}" srcOrd="4" destOrd="0" parTransId="{B416A108-E421-4958-A90C-8CA2A84250E5}" sibTransId="{7373FB9B-92C0-463B-9D58-9A92CDD4AC37}"/>
    <dgm:cxn modelId="{1F4D0721-D4A0-4814-9D33-30171B950B4F}" srcId="{48B1DD1A-5913-4C62-82EE-62571EB3ED80}" destId="{A3BD0AE4-988E-430A-AF91-46D84C9782E1}" srcOrd="2" destOrd="0" parTransId="{5EB06F17-68FB-418A-B466-760C876B1C34}" sibTransId="{2FAEF378-803F-4222-A25C-9CBF9129C6D6}"/>
    <dgm:cxn modelId="{54660328-D516-4D62-8AB5-BF48834AFF22}" type="presOf" srcId="{4B96FAA2-47EC-4A3A-B595-AEAB39EFD4B8}" destId="{44FA81AA-8969-410F-BCAE-D8ABA9FE4231}" srcOrd="0" destOrd="0" presId="urn:microsoft.com/office/officeart/2018/2/layout/IconVerticalSolidList"/>
    <dgm:cxn modelId="{8A66F343-D76D-4829-9F6C-0792A0D2554E}" srcId="{48B1DD1A-5913-4C62-82EE-62571EB3ED80}" destId="{6DA6B56A-43C6-4A96-9417-B5AD46C6EFE5}" srcOrd="1" destOrd="0" parTransId="{E776E4C4-EEA7-4E4D-BF56-F7ED5DF60557}" sibTransId="{DBD9A2DD-B962-4101-8572-F2BEBE72763E}"/>
    <dgm:cxn modelId="{D165BE64-20E7-4968-A4F9-A723E5ABB44F}" srcId="{48B1DD1A-5913-4C62-82EE-62571EB3ED80}" destId="{D9C080EC-20E3-4ADA-B1F7-C72B3FA8E8BD}" srcOrd="0" destOrd="0" parTransId="{792DEE13-D335-41ED-A2D1-530D8246EEE2}" sibTransId="{53342B3D-447A-4D97-AEA5-2C1FB372A08B}"/>
    <dgm:cxn modelId="{B3EA0866-5407-4803-BE20-A1FAA9194F16}" type="presOf" srcId="{059ED7DE-48EA-4071-8B45-DFABD07024B6}" destId="{E58DBA0B-639C-47B7-90B6-8D9FFD15FB6D}" srcOrd="0" destOrd="0" presId="urn:microsoft.com/office/officeart/2018/2/layout/IconVerticalSolidList"/>
    <dgm:cxn modelId="{25653647-7D45-49DB-9B8F-9773C349A1E8}" type="presOf" srcId="{6DA6B56A-43C6-4A96-9417-B5AD46C6EFE5}" destId="{2B1AC098-6D7A-471D-8621-4728C07BDD46}" srcOrd="0" destOrd="0" presId="urn:microsoft.com/office/officeart/2018/2/layout/IconVerticalSolidList"/>
    <dgm:cxn modelId="{D62F7450-68D2-453C-BE23-C62F2238B419}" type="presOf" srcId="{D9C080EC-20E3-4ADA-B1F7-C72B3FA8E8BD}" destId="{27DE4529-067A-4F3A-AFC4-DF2394DDE0D3}" srcOrd="0" destOrd="0" presId="urn:microsoft.com/office/officeart/2018/2/layout/IconVerticalSolidList"/>
    <dgm:cxn modelId="{0F593774-0BF2-4E06-B4AF-F8DBA904805B}" srcId="{D9C080EC-20E3-4ADA-B1F7-C72B3FA8E8BD}" destId="{763134F0-952E-407D-BD47-62194C649A76}" srcOrd="0" destOrd="0" parTransId="{94D9C6CC-1B24-4555-BD4B-A2F80F8A4D32}" sibTransId="{DC73E267-75D9-4272-B30E-50179ABF7B23}"/>
    <dgm:cxn modelId="{F1BBAB57-61C1-456A-AB60-BEF43D279411}" type="presOf" srcId="{E6270C1E-FA21-4133-AEA0-A733C8214459}" destId="{0ED85089-1634-4A26-A3A5-01B598C18423}" srcOrd="0" destOrd="0" presId="urn:microsoft.com/office/officeart/2018/2/layout/IconVerticalSolidList"/>
    <dgm:cxn modelId="{C690387D-7E76-4C9E-9AE4-CF6CEBE4ED45}" srcId="{660DC565-3C60-4A16-B3F7-D833BDEB77EB}" destId="{E6270C1E-FA21-4133-AEA0-A733C8214459}" srcOrd="0" destOrd="0" parTransId="{18E7FED1-DA7C-4AF5-98D4-182C636EACE7}" sibTransId="{0EF7D9B8-6447-4D7A-A8FA-E63532DC38ED}"/>
    <dgm:cxn modelId="{9E22BE8E-1692-4EFD-90C9-CFCEFF982F53}" srcId="{6DA6B56A-43C6-4A96-9417-B5AD46C6EFE5}" destId="{059ED7DE-48EA-4071-8B45-DFABD07024B6}" srcOrd="0" destOrd="0" parTransId="{E1DAD8A9-D094-415E-9FB5-F29E76901BCA}" sibTransId="{05A38447-2B59-457E-A72D-80F0A43B45AB}"/>
    <dgm:cxn modelId="{A490549D-AE68-47B5-A63A-90F4D65A5E4E}" type="presOf" srcId="{A3BD0AE4-988E-430A-AF91-46D84C9782E1}" destId="{A0316CB2-9C3C-400E-A629-D344038D2C30}" srcOrd="0" destOrd="0" presId="urn:microsoft.com/office/officeart/2018/2/layout/IconVerticalSolidList"/>
    <dgm:cxn modelId="{60D536B6-6DFA-48FC-804C-FEE0F7D7794D}" srcId="{48B1DD1A-5913-4C62-82EE-62571EB3ED80}" destId="{660DC565-3C60-4A16-B3F7-D833BDEB77EB}" srcOrd="3" destOrd="0" parTransId="{66BC4CFC-B89B-4BEF-A0B7-8915905A7EF7}" sibTransId="{BB5BC7B4-DA90-4A4E-88A4-279711E00118}"/>
    <dgm:cxn modelId="{E6C38DBA-6918-4ED6-9AF3-FA5B3A92DD3D}" type="presOf" srcId="{660DC565-3C60-4A16-B3F7-D833BDEB77EB}" destId="{FA07A584-B707-4882-B0F4-13A8CBC77639}" srcOrd="0" destOrd="0" presId="urn:microsoft.com/office/officeart/2018/2/layout/IconVerticalSolidList"/>
    <dgm:cxn modelId="{0DB5F9CB-C06F-429B-8270-097E291A6EAC}" type="presOf" srcId="{62EC1963-B47F-4F96-B3CA-0057D607D726}" destId="{6B723E4C-1B32-4F77-8358-1DC228140403}" srcOrd="0" destOrd="0" presId="urn:microsoft.com/office/officeart/2018/2/layout/IconVerticalSolidList"/>
    <dgm:cxn modelId="{7C65A1D4-7840-4ADF-9794-7D9CC36D6E56}" type="presOf" srcId="{48B1DD1A-5913-4C62-82EE-62571EB3ED80}" destId="{11EDDE61-DA88-4786-9A01-6CE9BA2D4B19}" srcOrd="0" destOrd="0" presId="urn:microsoft.com/office/officeart/2018/2/layout/IconVerticalSolidList"/>
    <dgm:cxn modelId="{B20EA8DD-3F08-43AF-B4A4-74FEDD44C732}" srcId="{A3BD0AE4-988E-430A-AF91-46D84C9782E1}" destId="{4B96FAA2-47EC-4A3A-B595-AEAB39EFD4B8}" srcOrd="0" destOrd="0" parTransId="{9D2DF534-45C4-4685-9A59-01C30B5B240B}" sibTransId="{ED3F6FB5-7088-4A1B-BBB9-8CB787588F1C}"/>
    <dgm:cxn modelId="{59BA23EE-2BFD-4F74-8BEE-7B6E159C0551}" type="presOf" srcId="{763134F0-952E-407D-BD47-62194C649A76}" destId="{B0DBE62A-361E-4D07-A875-93E15249368E}" srcOrd="0" destOrd="0" presId="urn:microsoft.com/office/officeart/2018/2/layout/IconVerticalSolidList"/>
    <dgm:cxn modelId="{932A06EF-B004-4C62-97F0-635832C17D49}" type="presOf" srcId="{18118521-0C12-40B3-A2F3-9B8FA73D9934}" destId="{7B24AB79-1D5A-4A0D-82B7-E4FAFA5386E0}" srcOrd="0" destOrd="0" presId="urn:microsoft.com/office/officeart/2018/2/layout/IconVerticalSolidList"/>
    <dgm:cxn modelId="{D2886336-1FD5-4C3F-A721-31127B3F4EF0}" type="presParOf" srcId="{11EDDE61-DA88-4786-9A01-6CE9BA2D4B19}" destId="{8D40BE60-72F9-44C2-9733-F5E1BACBF3F5}" srcOrd="0" destOrd="0" presId="urn:microsoft.com/office/officeart/2018/2/layout/IconVerticalSolidList"/>
    <dgm:cxn modelId="{FBC23EA9-DEED-4CCE-8DD9-5F7C96B2E2CD}" type="presParOf" srcId="{8D40BE60-72F9-44C2-9733-F5E1BACBF3F5}" destId="{EF7C2CF4-1BAE-4A6E-97B5-390212B8536B}" srcOrd="0" destOrd="0" presId="urn:microsoft.com/office/officeart/2018/2/layout/IconVerticalSolidList"/>
    <dgm:cxn modelId="{94F01186-F579-412D-843A-E1B8CB14C071}" type="presParOf" srcId="{8D40BE60-72F9-44C2-9733-F5E1BACBF3F5}" destId="{ED390223-F8CC-4D77-B9C0-8ECB91DB6988}" srcOrd="1" destOrd="0" presId="urn:microsoft.com/office/officeart/2018/2/layout/IconVerticalSolidList"/>
    <dgm:cxn modelId="{D803A0CE-F2EC-4109-86C3-D4F00C7DC293}" type="presParOf" srcId="{8D40BE60-72F9-44C2-9733-F5E1BACBF3F5}" destId="{BE83FB25-81EA-4AEC-B56F-5B6D90B34DAC}" srcOrd="2" destOrd="0" presId="urn:microsoft.com/office/officeart/2018/2/layout/IconVerticalSolidList"/>
    <dgm:cxn modelId="{5D283226-2A99-49FF-827F-009E13ED95E2}" type="presParOf" srcId="{8D40BE60-72F9-44C2-9733-F5E1BACBF3F5}" destId="{27DE4529-067A-4F3A-AFC4-DF2394DDE0D3}" srcOrd="3" destOrd="0" presId="urn:microsoft.com/office/officeart/2018/2/layout/IconVerticalSolidList"/>
    <dgm:cxn modelId="{6CD3192D-8189-4CD3-B393-1D1E78E69591}" type="presParOf" srcId="{8D40BE60-72F9-44C2-9733-F5E1BACBF3F5}" destId="{B0DBE62A-361E-4D07-A875-93E15249368E}" srcOrd="4" destOrd="0" presId="urn:microsoft.com/office/officeart/2018/2/layout/IconVerticalSolidList"/>
    <dgm:cxn modelId="{BFFCC145-ABBE-40F0-883C-A3938022E0EB}" type="presParOf" srcId="{11EDDE61-DA88-4786-9A01-6CE9BA2D4B19}" destId="{8029423F-604C-42B5-B33C-E553719CBCEF}" srcOrd="1" destOrd="0" presId="urn:microsoft.com/office/officeart/2018/2/layout/IconVerticalSolidList"/>
    <dgm:cxn modelId="{F9DA52B0-E3B4-4FB1-AD9A-DBE8528BF166}" type="presParOf" srcId="{11EDDE61-DA88-4786-9A01-6CE9BA2D4B19}" destId="{D93740AA-CB5D-4C4D-98FB-FD83DA739E4C}" srcOrd="2" destOrd="0" presId="urn:microsoft.com/office/officeart/2018/2/layout/IconVerticalSolidList"/>
    <dgm:cxn modelId="{4BD3135B-2BFB-4113-B573-D3DA0BB89690}" type="presParOf" srcId="{D93740AA-CB5D-4C4D-98FB-FD83DA739E4C}" destId="{5A53AD68-BF90-408B-8722-C0E9C2F501FC}" srcOrd="0" destOrd="0" presId="urn:microsoft.com/office/officeart/2018/2/layout/IconVerticalSolidList"/>
    <dgm:cxn modelId="{86CB55A7-8288-4D7F-9102-44874528D60B}" type="presParOf" srcId="{D93740AA-CB5D-4C4D-98FB-FD83DA739E4C}" destId="{A29836A8-6AE7-4010-BF99-FAAEBE2AB635}" srcOrd="1" destOrd="0" presId="urn:microsoft.com/office/officeart/2018/2/layout/IconVerticalSolidList"/>
    <dgm:cxn modelId="{C17E11E5-0E68-4FE3-AA78-85302DD112B5}" type="presParOf" srcId="{D93740AA-CB5D-4C4D-98FB-FD83DA739E4C}" destId="{E682C19F-B10B-4150-A7AC-740BA7FDF1E4}" srcOrd="2" destOrd="0" presId="urn:microsoft.com/office/officeart/2018/2/layout/IconVerticalSolidList"/>
    <dgm:cxn modelId="{33FBCC2B-7976-4E8E-8F39-B8670BA9E3AE}" type="presParOf" srcId="{D93740AA-CB5D-4C4D-98FB-FD83DA739E4C}" destId="{2B1AC098-6D7A-471D-8621-4728C07BDD46}" srcOrd="3" destOrd="0" presId="urn:microsoft.com/office/officeart/2018/2/layout/IconVerticalSolidList"/>
    <dgm:cxn modelId="{CE98515D-6BB5-42EF-B036-D0D2D6E1F1B0}" type="presParOf" srcId="{D93740AA-CB5D-4C4D-98FB-FD83DA739E4C}" destId="{E58DBA0B-639C-47B7-90B6-8D9FFD15FB6D}" srcOrd="4" destOrd="0" presId="urn:microsoft.com/office/officeart/2018/2/layout/IconVerticalSolidList"/>
    <dgm:cxn modelId="{BE37EEC6-39B3-4AAD-8576-7B23F1AD5712}" type="presParOf" srcId="{11EDDE61-DA88-4786-9A01-6CE9BA2D4B19}" destId="{96A3E819-9052-42BB-B739-293EE3B2E198}" srcOrd="3" destOrd="0" presId="urn:microsoft.com/office/officeart/2018/2/layout/IconVerticalSolidList"/>
    <dgm:cxn modelId="{8DFF48EA-5EFD-47A5-9A70-881D90F76CA0}" type="presParOf" srcId="{11EDDE61-DA88-4786-9A01-6CE9BA2D4B19}" destId="{8D3DA2CB-EEFC-498F-AA2D-414BD6C6EF60}" srcOrd="4" destOrd="0" presId="urn:microsoft.com/office/officeart/2018/2/layout/IconVerticalSolidList"/>
    <dgm:cxn modelId="{493CA31A-81AC-4C47-9B8D-9A42E60DC475}" type="presParOf" srcId="{8D3DA2CB-EEFC-498F-AA2D-414BD6C6EF60}" destId="{F8D036E5-CBB9-422A-A8A6-7D6714037A60}" srcOrd="0" destOrd="0" presId="urn:microsoft.com/office/officeart/2018/2/layout/IconVerticalSolidList"/>
    <dgm:cxn modelId="{DE9802F6-D1A9-463D-BA1C-F470181CC5C4}" type="presParOf" srcId="{8D3DA2CB-EEFC-498F-AA2D-414BD6C6EF60}" destId="{A6F83130-0B2F-4351-9681-78CD1222616D}" srcOrd="1" destOrd="0" presId="urn:microsoft.com/office/officeart/2018/2/layout/IconVerticalSolidList"/>
    <dgm:cxn modelId="{9D42D55D-69CE-4E49-B962-C42DC22F8AF6}" type="presParOf" srcId="{8D3DA2CB-EEFC-498F-AA2D-414BD6C6EF60}" destId="{606CE9CE-7580-4140-8D3F-7689FA0A32D0}" srcOrd="2" destOrd="0" presId="urn:microsoft.com/office/officeart/2018/2/layout/IconVerticalSolidList"/>
    <dgm:cxn modelId="{D5F00E2C-885A-4498-87BC-4FEFF189F930}" type="presParOf" srcId="{8D3DA2CB-EEFC-498F-AA2D-414BD6C6EF60}" destId="{A0316CB2-9C3C-400E-A629-D344038D2C30}" srcOrd="3" destOrd="0" presId="urn:microsoft.com/office/officeart/2018/2/layout/IconVerticalSolidList"/>
    <dgm:cxn modelId="{12F917D2-8F0F-4514-8774-747DD4F8AE71}" type="presParOf" srcId="{8D3DA2CB-EEFC-498F-AA2D-414BD6C6EF60}" destId="{44FA81AA-8969-410F-BCAE-D8ABA9FE4231}" srcOrd="4" destOrd="0" presId="urn:microsoft.com/office/officeart/2018/2/layout/IconVerticalSolidList"/>
    <dgm:cxn modelId="{04EBDB98-5A3E-4C4D-B63A-82CE553A357E}" type="presParOf" srcId="{11EDDE61-DA88-4786-9A01-6CE9BA2D4B19}" destId="{83C3560E-D962-44F4-8C0E-4EB2CBF44886}" srcOrd="5" destOrd="0" presId="urn:microsoft.com/office/officeart/2018/2/layout/IconVerticalSolidList"/>
    <dgm:cxn modelId="{31F72D45-187B-4760-B1FE-4C73B53B2086}" type="presParOf" srcId="{11EDDE61-DA88-4786-9A01-6CE9BA2D4B19}" destId="{29F3DDA4-4BFC-46E0-A5E9-B341476C6402}" srcOrd="6" destOrd="0" presId="urn:microsoft.com/office/officeart/2018/2/layout/IconVerticalSolidList"/>
    <dgm:cxn modelId="{0296FAF4-9E1D-4782-AE38-DBDB3DC3235F}" type="presParOf" srcId="{29F3DDA4-4BFC-46E0-A5E9-B341476C6402}" destId="{8F972F58-4860-432F-8F2A-4973CD0002CB}" srcOrd="0" destOrd="0" presId="urn:microsoft.com/office/officeart/2018/2/layout/IconVerticalSolidList"/>
    <dgm:cxn modelId="{65AF3CDB-4634-4803-85BF-81CEEA193EA4}" type="presParOf" srcId="{29F3DDA4-4BFC-46E0-A5E9-B341476C6402}" destId="{BA4AB7B2-9F94-455A-90C3-DBFE2C28A7ED}" srcOrd="1" destOrd="0" presId="urn:microsoft.com/office/officeart/2018/2/layout/IconVerticalSolidList"/>
    <dgm:cxn modelId="{0DEA55C1-92A1-4B1E-AAEE-D816707510E5}" type="presParOf" srcId="{29F3DDA4-4BFC-46E0-A5E9-B341476C6402}" destId="{92E34E17-1C9D-4ED5-9F06-CD7A8A847439}" srcOrd="2" destOrd="0" presId="urn:microsoft.com/office/officeart/2018/2/layout/IconVerticalSolidList"/>
    <dgm:cxn modelId="{1C49AD0A-94EA-473A-A547-27695E0CE93C}" type="presParOf" srcId="{29F3DDA4-4BFC-46E0-A5E9-B341476C6402}" destId="{FA07A584-B707-4882-B0F4-13A8CBC77639}" srcOrd="3" destOrd="0" presId="urn:microsoft.com/office/officeart/2018/2/layout/IconVerticalSolidList"/>
    <dgm:cxn modelId="{93350B4E-CFB5-4FF2-AE8B-0FCEB8569C4A}" type="presParOf" srcId="{29F3DDA4-4BFC-46E0-A5E9-B341476C6402}" destId="{0ED85089-1634-4A26-A3A5-01B598C18423}" srcOrd="4" destOrd="0" presId="urn:microsoft.com/office/officeart/2018/2/layout/IconVerticalSolidList"/>
    <dgm:cxn modelId="{756939C5-D80B-41DA-BD68-BDF374EB93C5}" type="presParOf" srcId="{11EDDE61-DA88-4786-9A01-6CE9BA2D4B19}" destId="{5652D3CD-BA6A-43E0-B7BA-D833E02CF15E}" srcOrd="7" destOrd="0" presId="urn:microsoft.com/office/officeart/2018/2/layout/IconVerticalSolidList"/>
    <dgm:cxn modelId="{B73F6B85-01F4-4F76-8308-9318A3014B99}" type="presParOf" srcId="{11EDDE61-DA88-4786-9A01-6CE9BA2D4B19}" destId="{4B99035D-009B-48FB-B730-C0F77AF6CBD3}" srcOrd="8" destOrd="0" presId="urn:microsoft.com/office/officeart/2018/2/layout/IconVerticalSolidList"/>
    <dgm:cxn modelId="{00A9E5B8-70F6-4390-BEBB-B7AF6571BAB3}" type="presParOf" srcId="{4B99035D-009B-48FB-B730-C0F77AF6CBD3}" destId="{9D354D49-908C-4300-BFD1-B401A0277F2B}" srcOrd="0" destOrd="0" presId="urn:microsoft.com/office/officeart/2018/2/layout/IconVerticalSolidList"/>
    <dgm:cxn modelId="{EE98F7D8-3E00-4E5C-8F63-9A6F9BD7D1F6}" type="presParOf" srcId="{4B99035D-009B-48FB-B730-C0F77AF6CBD3}" destId="{A639757A-C2F5-46A3-B8E6-A00BF11F5D5B}" srcOrd="1" destOrd="0" presId="urn:microsoft.com/office/officeart/2018/2/layout/IconVerticalSolidList"/>
    <dgm:cxn modelId="{9FA9EF94-DA46-44C7-A6B7-C1244329294C}" type="presParOf" srcId="{4B99035D-009B-48FB-B730-C0F77AF6CBD3}" destId="{89F42328-A6B9-46DD-855A-44EF413FAE87}" srcOrd="2" destOrd="0" presId="urn:microsoft.com/office/officeart/2018/2/layout/IconVerticalSolidList"/>
    <dgm:cxn modelId="{34519FEB-E8A6-4CC4-8E4A-AFAC4EAB3DFE}" type="presParOf" srcId="{4B99035D-009B-48FB-B730-C0F77AF6CBD3}" destId="{7B24AB79-1D5A-4A0D-82B7-E4FAFA5386E0}" srcOrd="3" destOrd="0" presId="urn:microsoft.com/office/officeart/2018/2/layout/IconVerticalSolidList"/>
    <dgm:cxn modelId="{C770779B-7B99-4060-A4F4-5594880B3B5C}" type="presParOf" srcId="{4B99035D-009B-48FB-B730-C0F77AF6CBD3}" destId="{6B723E4C-1B32-4F77-8358-1DC228140403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C5BC08B-8A66-4536-AACF-BC9768274CA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25CE4B22-7642-438D-9BE6-179B13D944D5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ORM (Object Relational Mapping) de Microsoft </a:t>
          </a:r>
          <a:endParaRPr lang="en-US"/>
        </a:p>
      </dgm:t>
    </dgm:pt>
    <dgm:pt modelId="{35751FDC-D235-470A-906A-D793F1848224}" type="parTrans" cxnId="{96EFFCFD-7ECC-43F8-BE9D-530B612BF519}">
      <dgm:prSet/>
      <dgm:spPr/>
      <dgm:t>
        <a:bodyPr/>
        <a:lstStyle/>
        <a:p>
          <a:endParaRPr lang="en-US"/>
        </a:p>
      </dgm:t>
    </dgm:pt>
    <dgm:pt modelId="{2E4E8CF4-1FE7-4B79-BB86-0D3CA60CE520}" type="sibTrans" cxnId="{96EFFCFD-7ECC-43F8-BE9D-530B612BF519}">
      <dgm:prSet/>
      <dgm:spPr/>
      <dgm:t>
        <a:bodyPr/>
        <a:lstStyle/>
        <a:p>
          <a:endParaRPr lang="en-US"/>
        </a:p>
      </dgm:t>
    </dgm:pt>
    <dgm:pt modelId="{32053668-4211-4B31-A181-4981EDF244F2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Soporta múltiples motores de base de datos</a:t>
          </a:r>
          <a:endParaRPr lang="en-US"/>
        </a:p>
      </dgm:t>
    </dgm:pt>
    <dgm:pt modelId="{FE32DB5B-95AA-4C84-B374-DAA4FB1B8B9B}" type="parTrans" cxnId="{23CB4644-59F9-4B8A-8FA2-57AC6F3C1A7E}">
      <dgm:prSet/>
      <dgm:spPr/>
      <dgm:t>
        <a:bodyPr/>
        <a:lstStyle/>
        <a:p>
          <a:endParaRPr lang="en-US"/>
        </a:p>
      </dgm:t>
    </dgm:pt>
    <dgm:pt modelId="{D10C1AE2-5CAF-4325-A009-BA5AB27C3632}" type="sibTrans" cxnId="{23CB4644-59F9-4B8A-8FA2-57AC6F3C1A7E}">
      <dgm:prSet/>
      <dgm:spPr/>
      <dgm:t>
        <a:bodyPr/>
        <a:lstStyle/>
        <a:p>
          <a:endParaRPr lang="en-US"/>
        </a:p>
      </dgm:t>
    </dgm:pt>
    <dgm:pt modelId="{B1EC2074-E187-4A83-BD39-502A926E0675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Encapsula el manejo de la base de datos</a:t>
          </a:r>
          <a:endParaRPr lang="en-US"/>
        </a:p>
      </dgm:t>
    </dgm:pt>
    <dgm:pt modelId="{55072142-DF3C-49D9-A012-9349221BD3E8}" type="parTrans" cxnId="{6AB9FBA0-3469-445D-9BAF-44C5AE0F70A0}">
      <dgm:prSet/>
      <dgm:spPr/>
      <dgm:t>
        <a:bodyPr/>
        <a:lstStyle/>
        <a:p>
          <a:endParaRPr lang="en-US"/>
        </a:p>
      </dgm:t>
    </dgm:pt>
    <dgm:pt modelId="{FC0C4520-4AE2-4D83-B210-8CC33666D3C4}" type="sibTrans" cxnId="{6AB9FBA0-3469-445D-9BAF-44C5AE0F70A0}">
      <dgm:prSet/>
      <dgm:spPr/>
      <dgm:t>
        <a:bodyPr/>
        <a:lstStyle/>
        <a:p>
          <a:endParaRPr lang="en-US"/>
        </a:p>
      </dgm:t>
    </dgm:pt>
    <dgm:pt modelId="{CEA9074D-5FBF-4A28-A1F4-228A628EEF18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Libera el manejo de código SQL</a:t>
          </a:r>
          <a:endParaRPr lang="en-US"/>
        </a:p>
      </dgm:t>
    </dgm:pt>
    <dgm:pt modelId="{FCC5E998-BB08-49A1-826B-6359EDF140CF}" type="parTrans" cxnId="{B813ED22-8F09-43C8-9225-D0BD2A96AD66}">
      <dgm:prSet/>
      <dgm:spPr/>
      <dgm:t>
        <a:bodyPr/>
        <a:lstStyle/>
        <a:p>
          <a:endParaRPr lang="en-US"/>
        </a:p>
      </dgm:t>
    </dgm:pt>
    <dgm:pt modelId="{D257F381-6A2B-49FF-B48B-F0B0C3764C75}" type="sibTrans" cxnId="{B813ED22-8F09-43C8-9225-D0BD2A96AD66}">
      <dgm:prSet/>
      <dgm:spPr/>
      <dgm:t>
        <a:bodyPr/>
        <a:lstStyle/>
        <a:p>
          <a:endParaRPr lang="en-US"/>
        </a:p>
      </dgm:t>
    </dgm:pt>
    <dgm:pt modelId="{31A6E5D5-FFB4-4602-AF53-06782D21E793}" type="pres">
      <dgm:prSet presAssocID="{2C5BC08B-8A66-4536-AACF-BC9768274CAA}" presName="root" presStyleCnt="0">
        <dgm:presLayoutVars>
          <dgm:dir/>
          <dgm:resizeHandles val="exact"/>
        </dgm:presLayoutVars>
      </dgm:prSet>
      <dgm:spPr/>
    </dgm:pt>
    <dgm:pt modelId="{BF353172-5CCB-4B45-9154-D4DDB11EFE76}" type="pres">
      <dgm:prSet presAssocID="{25CE4B22-7642-438D-9BE6-179B13D944D5}" presName="compNode" presStyleCnt="0"/>
      <dgm:spPr/>
    </dgm:pt>
    <dgm:pt modelId="{CA4898FC-8E46-4528-BC78-7F53D7A3BFAE}" type="pres">
      <dgm:prSet presAssocID="{25CE4B22-7642-438D-9BE6-179B13D944D5}" presName="bgRect" presStyleLbl="bgShp" presStyleIdx="0" presStyleCnt="4"/>
      <dgm:spPr/>
    </dgm:pt>
    <dgm:pt modelId="{D49A74A4-B3D0-4716-B07D-B38E7AAFAFA6}" type="pres">
      <dgm:prSet presAssocID="{25CE4B22-7642-438D-9BE6-179B13D944D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7A6AB6CF-B92E-438F-9FBE-5286B5440EBC}" type="pres">
      <dgm:prSet presAssocID="{25CE4B22-7642-438D-9BE6-179B13D944D5}" presName="spaceRect" presStyleCnt="0"/>
      <dgm:spPr/>
    </dgm:pt>
    <dgm:pt modelId="{0363FBF6-AFF0-480B-82EA-AE5805CC8DAF}" type="pres">
      <dgm:prSet presAssocID="{25CE4B22-7642-438D-9BE6-179B13D944D5}" presName="parTx" presStyleLbl="revTx" presStyleIdx="0" presStyleCnt="4">
        <dgm:presLayoutVars>
          <dgm:chMax val="0"/>
          <dgm:chPref val="0"/>
        </dgm:presLayoutVars>
      </dgm:prSet>
      <dgm:spPr/>
    </dgm:pt>
    <dgm:pt modelId="{E8AA7760-1104-492A-868F-C781DDEEC9F7}" type="pres">
      <dgm:prSet presAssocID="{2E4E8CF4-1FE7-4B79-BB86-0D3CA60CE520}" presName="sibTrans" presStyleCnt="0"/>
      <dgm:spPr/>
    </dgm:pt>
    <dgm:pt modelId="{665EFC64-487F-47B6-8DC6-92B9AF2CD15C}" type="pres">
      <dgm:prSet presAssocID="{32053668-4211-4B31-A181-4981EDF244F2}" presName="compNode" presStyleCnt="0"/>
      <dgm:spPr/>
    </dgm:pt>
    <dgm:pt modelId="{B91D8A2E-EB2C-4F6E-89DE-6B23C38823ED}" type="pres">
      <dgm:prSet presAssocID="{32053668-4211-4B31-A181-4981EDF244F2}" presName="bgRect" presStyleLbl="bgShp" presStyleIdx="1" presStyleCnt="4"/>
      <dgm:spPr/>
    </dgm:pt>
    <dgm:pt modelId="{CA8B4E51-B1FD-48CA-931F-6F94C332183B}" type="pres">
      <dgm:prSet presAssocID="{32053668-4211-4B31-A181-4981EDF244F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e de datos"/>
        </a:ext>
      </dgm:extLst>
    </dgm:pt>
    <dgm:pt modelId="{46FFB33D-2916-44C6-B224-8250E1C49531}" type="pres">
      <dgm:prSet presAssocID="{32053668-4211-4B31-A181-4981EDF244F2}" presName="spaceRect" presStyleCnt="0"/>
      <dgm:spPr/>
    </dgm:pt>
    <dgm:pt modelId="{B661DBF9-10B6-44DB-AB62-78C917979656}" type="pres">
      <dgm:prSet presAssocID="{32053668-4211-4B31-A181-4981EDF244F2}" presName="parTx" presStyleLbl="revTx" presStyleIdx="1" presStyleCnt="4">
        <dgm:presLayoutVars>
          <dgm:chMax val="0"/>
          <dgm:chPref val="0"/>
        </dgm:presLayoutVars>
      </dgm:prSet>
      <dgm:spPr/>
    </dgm:pt>
    <dgm:pt modelId="{9469DE38-C8C3-4FBD-A49B-F9887CD03F0F}" type="pres">
      <dgm:prSet presAssocID="{D10C1AE2-5CAF-4325-A009-BA5AB27C3632}" presName="sibTrans" presStyleCnt="0"/>
      <dgm:spPr/>
    </dgm:pt>
    <dgm:pt modelId="{23B8288E-BC7D-470B-9ADD-A8C4FD690CFC}" type="pres">
      <dgm:prSet presAssocID="{B1EC2074-E187-4A83-BD39-502A926E0675}" presName="compNode" presStyleCnt="0"/>
      <dgm:spPr/>
    </dgm:pt>
    <dgm:pt modelId="{CBAAB70E-2AD1-442F-956B-ECAE2B870C6A}" type="pres">
      <dgm:prSet presAssocID="{B1EC2074-E187-4A83-BD39-502A926E0675}" presName="bgRect" presStyleLbl="bgShp" presStyleIdx="2" presStyleCnt="4"/>
      <dgm:spPr/>
    </dgm:pt>
    <dgm:pt modelId="{D3489954-734A-43C9-9027-66BFB7BE5FF5}" type="pres">
      <dgm:prSet presAssocID="{B1EC2074-E187-4A83-BD39-502A926E067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E3116613-6A38-4AC0-BD60-7B9FD2D100C9}" type="pres">
      <dgm:prSet presAssocID="{B1EC2074-E187-4A83-BD39-502A926E0675}" presName="spaceRect" presStyleCnt="0"/>
      <dgm:spPr/>
    </dgm:pt>
    <dgm:pt modelId="{6B7CFD71-C450-486C-ACAC-42347E4DD0BA}" type="pres">
      <dgm:prSet presAssocID="{B1EC2074-E187-4A83-BD39-502A926E0675}" presName="parTx" presStyleLbl="revTx" presStyleIdx="2" presStyleCnt="4">
        <dgm:presLayoutVars>
          <dgm:chMax val="0"/>
          <dgm:chPref val="0"/>
        </dgm:presLayoutVars>
      </dgm:prSet>
      <dgm:spPr/>
    </dgm:pt>
    <dgm:pt modelId="{E31F2FD5-66DC-46FD-93FE-B26CB93AE476}" type="pres">
      <dgm:prSet presAssocID="{FC0C4520-4AE2-4D83-B210-8CC33666D3C4}" presName="sibTrans" presStyleCnt="0"/>
      <dgm:spPr/>
    </dgm:pt>
    <dgm:pt modelId="{422B1995-6D54-4B83-B2BC-C464EA8389E7}" type="pres">
      <dgm:prSet presAssocID="{CEA9074D-5FBF-4A28-A1F4-228A628EEF18}" presName="compNode" presStyleCnt="0"/>
      <dgm:spPr/>
    </dgm:pt>
    <dgm:pt modelId="{E2764216-F963-431D-8B83-E518A76A4619}" type="pres">
      <dgm:prSet presAssocID="{CEA9074D-5FBF-4A28-A1F4-228A628EEF18}" presName="bgRect" presStyleLbl="bgShp" presStyleIdx="3" presStyleCnt="4"/>
      <dgm:spPr/>
    </dgm:pt>
    <dgm:pt modelId="{0BAF9137-FDB3-4F3F-B789-C38CCD9C8F8E}" type="pres">
      <dgm:prSet presAssocID="{CEA9074D-5FBF-4A28-A1F4-228A628EEF1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zas de rompecabezas"/>
        </a:ext>
      </dgm:extLst>
    </dgm:pt>
    <dgm:pt modelId="{60717EC2-6DA6-48FA-81B9-B3BC4FC32B58}" type="pres">
      <dgm:prSet presAssocID="{CEA9074D-5FBF-4A28-A1F4-228A628EEF18}" presName="spaceRect" presStyleCnt="0"/>
      <dgm:spPr/>
    </dgm:pt>
    <dgm:pt modelId="{C5E0CDE7-A897-43CE-8537-8928BCE43962}" type="pres">
      <dgm:prSet presAssocID="{CEA9074D-5FBF-4A28-A1F4-228A628EEF1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813ED22-8F09-43C8-9225-D0BD2A96AD66}" srcId="{2C5BC08B-8A66-4536-AACF-BC9768274CAA}" destId="{CEA9074D-5FBF-4A28-A1F4-228A628EEF18}" srcOrd="3" destOrd="0" parTransId="{FCC5E998-BB08-49A1-826B-6359EDF140CF}" sibTransId="{D257F381-6A2B-49FF-B48B-F0B0C3764C75}"/>
    <dgm:cxn modelId="{E88C2226-C8D8-4C43-91BF-9FA9A429793B}" type="presOf" srcId="{B1EC2074-E187-4A83-BD39-502A926E0675}" destId="{6B7CFD71-C450-486C-ACAC-42347E4DD0BA}" srcOrd="0" destOrd="0" presId="urn:microsoft.com/office/officeart/2018/2/layout/IconVerticalSolidList"/>
    <dgm:cxn modelId="{A3B6212C-4DEF-469D-BCE3-7624B5DEE19E}" type="presOf" srcId="{2C5BC08B-8A66-4536-AACF-BC9768274CAA}" destId="{31A6E5D5-FFB4-4602-AF53-06782D21E793}" srcOrd="0" destOrd="0" presId="urn:microsoft.com/office/officeart/2018/2/layout/IconVerticalSolidList"/>
    <dgm:cxn modelId="{23CB4644-59F9-4B8A-8FA2-57AC6F3C1A7E}" srcId="{2C5BC08B-8A66-4536-AACF-BC9768274CAA}" destId="{32053668-4211-4B31-A181-4981EDF244F2}" srcOrd="1" destOrd="0" parTransId="{FE32DB5B-95AA-4C84-B374-DAA4FB1B8B9B}" sibTransId="{D10C1AE2-5CAF-4325-A009-BA5AB27C3632}"/>
    <dgm:cxn modelId="{2C11AB45-1B2F-40D0-95F1-D6765DA056A4}" type="presOf" srcId="{25CE4B22-7642-438D-9BE6-179B13D944D5}" destId="{0363FBF6-AFF0-480B-82EA-AE5805CC8DAF}" srcOrd="0" destOrd="0" presId="urn:microsoft.com/office/officeart/2018/2/layout/IconVerticalSolidList"/>
    <dgm:cxn modelId="{35D09D7E-CE7D-43C4-A610-741994D8F26D}" type="presOf" srcId="{CEA9074D-5FBF-4A28-A1F4-228A628EEF18}" destId="{C5E0CDE7-A897-43CE-8537-8928BCE43962}" srcOrd="0" destOrd="0" presId="urn:microsoft.com/office/officeart/2018/2/layout/IconVerticalSolidList"/>
    <dgm:cxn modelId="{6AB9FBA0-3469-445D-9BAF-44C5AE0F70A0}" srcId="{2C5BC08B-8A66-4536-AACF-BC9768274CAA}" destId="{B1EC2074-E187-4A83-BD39-502A926E0675}" srcOrd="2" destOrd="0" parTransId="{55072142-DF3C-49D9-A012-9349221BD3E8}" sibTransId="{FC0C4520-4AE2-4D83-B210-8CC33666D3C4}"/>
    <dgm:cxn modelId="{BD2CDFBB-2F91-4497-AE85-3499E153CC08}" type="presOf" srcId="{32053668-4211-4B31-A181-4981EDF244F2}" destId="{B661DBF9-10B6-44DB-AB62-78C917979656}" srcOrd="0" destOrd="0" presId="urn:microsoft.com/office/officeart/2018/2/layout/IconVerticalSolidList"/>
    <dgm:cxn modelId="{96EFFCFD-7ECC-43F8-BE9D-530B612BF519}" srcId="{2C5BC08B-8A66-4536-AACF-BC9768274CAA}" destId="{25CE4B22-7642-438D-9BE6-179B13D944D5}" srcOrd="0" destOrd="0" parTransId="{35751FDC-D235-470A-906A-D793F1848224}" sibTransId="{2E4E8CF4-1FE7-4B79-BB86-0D3CA60CE520}"/>
    <dgm:cxn modelId="{18F5009D-2C7A-4FF1-85F2-3DBBF5F23523}" type="presParOf" srcId="{31A6E5D5-FFB4-4602-AF53-06782D21E793}" destId="{BF353172-5CCB-4B45-9154-D4DDB11EFE76}" srcOrd="0" destOrd="0" presId="urn:microsoft.com/office/officeart/2018/2/layout/IconVerticalSolidList"/>
    <dgm:cxn modelId="{4D5B559B-F907-4C8F-9656-DF34781CA2B0}" type="presParOf" srcId="{BF353172-5CCB-4B45-9154-D4DDB11EFE76}" destId="{CA4898FC-8E46-4528-BC78-7F53D7A3BFAE}" srcOrd="0" destOrd="0" presId="urn:microsoft.com/office/officeart/2018/2/layout/IconVerticalSolidList"/>
    <dgm:cxn modelId="{48F3CCA5-001C-4BB4-A078-15CA23379395}" type="presParOf" srcId="{BF353172-5CCB-4B45-9154-D4DDB11EFE76}" destId="{D49A74A4-B3D0-4716-B07D-B38E7AAFAFA6}" srcOrd="1" destOrd="0" presId="urn:microsoft.com/office/officeart/2018/2/layout/IconVerticalSolidList"/>
    <dgm:cxn modelId="{B3C00CDA-2ED3-4AB4-A225-4F269C3DFCCE}" type="presParOf" srcId="{BF353172-5CCB-4B45-9154-D4DDB11EFE76}" destId="{7A6AB6CF-B92E-438F-9FBE-5286B5440EBC}" srcOrd="2" destOrd="0" presId="urn:microsoft.com/office/officeart/2018/2/layout/IconVerticalSolidList"/>
    <dgm:cxn modelId="{3CA59EAF-1EAB-4E5B-9014-EC3F27E7AD39}" type="presParOf" srcId="{BF353172-5CCB-4B45-9154-D4DDB11EFE76}" destId="{0363FBF6-AFF0-480B-82EA-AE5805CC8DAF}" srcOrd="3" destOrd="0" presId="urn:microsoft.com/office/officeart/2018/2/layout/IconVerticalSolidList"/>
    <dgm:cxn modelId="{52C4E551-4992-4920-B697-02CC3F8FE75D}" type="presParOf" srcId="{31A6E5D5-FFB4-4602-AF53-06782D21E793}" destId="{E8AA7760-1104-492A-868F-C781DDEEC9F7}" srcOrd="1" destOrd="0" presId="urn:microsoft.com/office/officeart/2018/2/layout/IconVerticalSolidList"/>
    <dgm:cxn modelId="{FB87685F-4778-4228-B6D0-7D96E88EA714}" type="presParOf" srcId="{31A6E5D5-FFB4-4602-AF53-06782D21E793}" destId="{665EFC64-487F-47B6-8DC6-92B9AF2CD15C}" srcOrd="2" destOrd="0" presId="urn:microsoft.com/office/officeart/2018/2/layout/IconVerticalSolidList"/>
    <dgm:cxn modelId="{EFDB7C08-B89F-4C7C-8231-D6559A13C15B}" type="presParOf" srcId="{665EFC64-487F-47B6-8DC6-92B9AF2CD15C}" destId="{B91D8A2E-EB2C-4F6E-89DE-6B23C38823ED}" srcOrd="0" destOrd="0" presId="urn:microsoft.com/office/officeart/2018/2/layout/IconVerticalSolidList"/>
    <dgm:cxn modelId="{E8D061B9-905C-4B09-9C66-C9FECB0FA28A}" type="presParOf" srcId="{665EFC64-487F-47B6-8DC6-92B9AF2CD15C}" destId="{CA8B4E51-B1FD-48CA-931F-6F94C332183B}" srcOrd="1" destOrd="0" presId="urn:microsoft.com/office/officeart/2018/2/layout/IconVerticalSolidList"/>
    <dgm:cxn modelId="{2FF2AC8F-B94D-450F-83B2-68E90F78E2E9}" type="presParOf" srcId="{665EFC64-487F-47B6-8DC6-92B9AF2CD15C}" destId="{46FFB33D-2916-44C6-B224-8250E1C49531}" srcOrd="2" destOrd="0" presId="urn:microsoft.com/office/officeart/2018/2/layout/IconVerticalSolidList"/>
    <dgm:cxn modelId="{82FB678A-6FEC-4B21-83B0-593D1431FDA6}" type="presParOf" srcId="{665EFC64-487F-47B6-8DC6-92B9AF2CD15C}" destId="{B661DBF9-10B6-44DB-AB62-78C917979656}" srcOrd="3" destOrd="0" presId="urn:microsoft.com/office/officeart/2018/2/layout/IconVerticalSolidList"/>
    <dgm:cxn modelId="{FBE1204A-7223-4043-A8D9-659872DAF875}" type="presParOf" srcId="{31A6E5D5-FFB4-4602-AF53-06782D21E793}" destId="{9469DE38-C8C3-4FBD-A49B-F9887CD03F0F}" srcOrd="3" destOrd="0" presId="urn:microsoft.com/office/officeart/2018/2/layout/IconVerticalSolidList"/>
    <dgm:cxn modelId="{106CC39E-17EB-4643-AED7-19573ED61278}" type="presParOf" srcId="{31A6E5D5-FFB4-4602-AF53-06782D21E793}" destId="{23B8288E-BC7D-470B-9ADD-A8C4FD690CFC}" srcOrd="4" destOrd="0" presId="urn:microsoft.com/office/officeart/2018/2/layout/IconVerticalSolidList"/>
    <dgm:cxn modelId="{1E37E844-AEDB-4320-8A07-77C785C411FC}" type="presParOf" srcId="{23B8288E-BC7D-470B-9ADD-A8C4FD690CFC}" destId="{CBAAB70E-2AD1-442F-956B-ECAE2B870C6A}" srcOrd="0" destOrd="0" presId="urn:microsoft.com/office/officeart/2018/2/layout/IconVerticalSolidList"/>
    <dgm:cxn modelId="{7B940618-77F9-44B5-8DD4-5ED16CB848DB}" type="presParOf" srcId="{23B8288E-BC7D-470B-9ADD-A8C4FD690CFC}" destId="{D3489954-734A-43C9-9027-66BFB7BE5FF5}" srcOrd="1" destOrd="0" presId="urn:microsoft.com/office/officeart/2018/2/layout/IconVerticalSolidList"/>
    <dgm:cxn modelId="{A76152E5-4D9B-4B10-B698-9A7C2E273797}" type="presParOf" srcId="{23B8288E-BC7D-470B-9ADD-A8C4FD690CFC}" destId="{E3116613-6A38-4AC0-BD60-7B9FD2D100C9}" srcOrd="2" destOrd="0" presId="urn:microsoft.com/office/officeart/2018/2/layout/IconVerticalSolidList"/>
    <dgm:cxn modelId="{8E6FD3E0-DB43-4798-934A-6B71CEE9FB59}" type="presParOf" srcId="{23B8288E-BC7D-470B-9ADD-A8C4FD690CFC}" destId="{6B7CFD71-C450-486C-ACAC-42347E4DD0BA}" srcOrd="3" destOrd="0" presId="urn:microsoft.com/office/officeart/2018/2/layout/IconVerticalSolidList"/>
    <dgm:cxn modelId="{BD3F5CB9-970B-409A-ACFA-5E4E0FCFED10}" type="presParOf" srcId="{31A6E5D5-FFB4-4602-AF53-06782D21E793}" destId="{E31F2FD5-66DC-46FD-93FE-B26CB93AE476}" srcOrd="5" destOrd="0" presId="urn:microsoft.com/office/officeart/2018/2/layout/IconVerticalSolidList"/>
    <dgm:cxn modelId="{165C9C0B-CE7E-4856-861A-6AD37DD9FA1B}" type="presParOf" srcId="{31A6E5D5-FFB4-4602-AF53-06782D21E793}" destId="{422B1995-6D54-4B83-B2BC-C464EA8389E7}" srcOrd="6" destOrd="0" presId="urn:microsoft.com/office/officeart/2018/2/layout/IconVerticalSolidList"/>
    <dgm:cxn modelId="{E6E0AE3D-ED5B-4903-8E4C-627A461CE59D}" type="presParOf" srcId="{422B1995-6D54-4B83-B2BC-C464EA8389E7}" destId="{E2764216-F963-431D-8B83-E518A76A4619}" srcOrd="0" destOrd="0" presId="urn:microsoft.com/office/officeart/2018/2/layout/IconVerticalSolidList"/>
    <dgm:cxn modelId="{260E9070-278D-45DF-B8BD-81CB6D628A2B}" type="presParOf" srcId="{422B1995-6D54-4B83-B2BC-C464EA8389E7}" destId="{0BAF9137-FDB3-4F3F-B789-C38CCD9C8F8E}" srcOrd="1" destOrd="0" presId="urn:microsoft.com/office/officeart/2018/2/layout/IconVerticalSolidList"/>
    <dgm:cxn modelId="{AD526F2D-0EB0-41C5-A087-E17E3A06BA6D}" type="presParOf" srcId="{422B1995-6D54-4B83-B2BC-C464EA8389E7}" destId="{60717EC2-6DA6-48FA-81B9-B3BC4FC32B58}" srcOrd="2" destOrd="0" presId="urn:microsoft.com/office/officeart/2018/2/layout/IconVerticalSolidList"/>
    <dgm:cxn modelId="{2CD72317-73BF-417E-9213-F67A3DECC3F3}" type="presParOf" srcId="{422B1995-6D54-4B83-B2BC-C464EA8389E7}" destId="{C5E0CDE7-A897-43CE-8537-8928BCE4396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842527C-AC03-454F-B1BD-D8601034136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25E9207-BB68-41BE-972B-722B20975FB3}">
      <dgm:prSet/>
      <dgm:spPr/>
      <dgm:t>
        <a:bodyPr/>
        <a:lstStyle/>
        <a:p>
          <a:r>
            <a:rPr lang="es-ES"/>
            <a:t>Pensado para bases de datos ya creadas y muy probablemente con datos</a:t>
          </a:r>
          <a:endParaRPr lang="en-US"/>
        </a:p>
      </dgm:t>
    </dgm:pt>
    <dgm:pt modelId="{01BD3B4A-515F-4EC5-9B9C-904FEC100499}" type="parTrans" cxnId="{030FAB64-4EA9-45A8-98F2-8AF7F65A6417}">
      <dgm:prSet/>
      <dgm:spPr/>
      <dgm:t>
        <a:bodyPr/>
        <a:lstStyle/>
        <a:p>
          <a:endParaRPr lang="en-US"/>
        </a:p>
      </dgm:t>
    </dgm:pt>
    <dgm:pt modelId="{2CE6A434-AAD7-4343-AD24-DC36303AD973}" type="sibTrans" cxnId="{030FAB64-4EA9-45A8-98F2-8AF7F65A6417}">
      <dgm:prSet/>
      <dgm:spPr/>
      <dgm:t>
        <a:bodyPr/>
        <a:lstStyle/>
        <a:p>
          <a:endParaRPr lang="en-US"/>
        </a:p>
      </dgm:t>
    </dgm:pt>
    <dgm:pt modelId="{97A2DD51-4857-4C61-BFA2-75C5413E3EDB}">
      <dgm:prSet/>
      <dgm:spPr/>
      <dgm:t>
        <a:bodyPr/>
        <a:lstStyle/>
        <a:p>
          <a:r>
            <a:rPr lang="es-ES" dirty="0"/>
            <a:t>Las clases de modelo son autogeneradas</a:t>
          </a:r>
          <a:endParaRPr lang="en-US" dirty="0"/>
        </a:p>
      </dgm:t>
    </dgm:pt>
    <dgm:pt modelId="{644D8651-4B68-4DA1-A412-A9B6C14D5438}" type="parTrans" cxnId="{863C87A3-F04D-4AFD-8DCB-678E3B1C0771}">
      <dgm:prSet/>
      <dgm:spPr/>
      <dgm:t>
        <a:bodyPr/>
        <a:lstStyle/>
        <a:p>
          <a:endParaRPr lang="en-US"/>
        </a:p>
      </dgm:t>
    </dgm:pt>
    <dgm:pt modelId="{0F6D5226-DCEA-4B01-9A95-30C9A471B24B}" type="sibTrans" cxnId="{863C87A3-F04D-4AFD-8DCB-678E3B1C0771}">
      <dgm:prSet/>
      <dgm:spPr/>
      <dgm:t>
        <a:bodyPr/>
        <a:lstStyle/>
        <a:p>
          <a:endParaRPr lang="en-US"/>
        </a:p>
      </dgm:t>
    </dgm:pt>
    <dgm:pt modelId="{41470888-F90A-4731-8A8F-448400EF1C01}">
      <dgm:prSet/>
      <dgm:spPr/>
      <dgm:t>
        <a:bodyPr/>
        <a:lstStyle/>
        <a:p>
          <a:r>
            <a:rPr lang="es-ES"/>
            <a:t>Se reflejan los cambios en la base de datos en el modelo</a:t>
          </a:r>
          <a:endParaRPr lang="en-US"/>
        </a:p>
      </dgm:t>
    </dgm:pt>
    <dgm:pt modelId="{3D585218-0852-404B-B357-95671873A094}" type="parTrans" cxnId="{C8C97B40-9870-4E7A-92A4-4AB3BB1F5961}">
      <dgm:prSet/>
      <dgm:spPr/>
      <dgm:t>
        <a:bodyPr/>
        <a:lstStyle/>
        <a:p>
          <a:endParaRPr lang="en-US"/>
        </a:p>
      </dgm:t>
    </dgm:pt>
    <dgm:pt modelId="{DCA95684-4024-4202-92A8-CB2DEE96E879}" type="sibTrans" cxnId="{C8C97B40-9870-4E7A-92A4-4AB3BB1F5961}">
      <dgm:prSet/>
      <dgm:spPr/>
      <dgm:t>
        <a:bodyPr/>
        <a:lstStyle/>
        <a:p>
          <a:endParaRPr lang="en-US"/>
        </a:p>
      </dgm:t>
    </dgm:pt>
    <dgm:pt modelId="{6D37DF28-589C-4A14-819F-94288D8D1269}" type="pres">
      <dgm:prSet presAssocID="{8842527C-AC03-454F-B1BD-D8601034136E}" presName="root" presStyleCnt="0">
        <dgm:presLayoutVars>
          <dgm:dir/>
          <dgm:resizeHandles val="exact"/>
        </dgm:presLayoutVars>
      </dgm:prSet>
      <dgm:spPr/>
    </dgm:pt>
    <dgm:pt modelId="{C771A528-A177-4AB5-A00F-0B3DF219F743}" type="pres">
      <dgm:prSet presAssocID="{525E9207-BB68-41BE-972B-722B20975FB3}" presName="compNode" presStyleCnt="0"/>
      <dgm:spPr/>
    </dgm:pt>
    <dgm:pt modelId="{31C42504-3B1F-48F2-9A9B-BB7B720D6ED1}" type="pres">
      <dgm:prSet presAssocID="{525E9207-BB68-41BE-972B-722B20975FB3}" presName="bgRect" presStyleLbl="bgShp" presStyleIdx="0" presStyleCnt="3"/>
      <dgm:spPr/>
    </dgm:pt>
    <dgm:pt modelId="{FEB689B9-D63D-4388-8B36-F69704F7FCF4}" type="pres">
      <dgm:prSet presAssocID="{525E9207-BB68-41BE-972B-722B20975FB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99EE384-678D-49AC-8EC0-51C81416B8EE}" type="pres">
      <dgm:prSet presAssocID="{525E9207-BB68-41BE-972B-722B20975FB3}" presName="spaceRect" presStyleCnt="0"/>
      <dgm:spPr/>
    </dgm:pt>
    <dgm:pt modelId="{3D010BC0-366C-42BC-ABAF-070CC7BBF01B}" type="pres">
      <dgm:prSet presAssocID="{525E9207-BB68-41BE-972B-722B20975FB3}" presName="parTx" presStyleLbl="revTx" presStyleIdx="0" presStyleCnt="3">
        <dgm:presLayoutVars>
          <dgm:chMax val="0"/>
          <dgm:chPref val="0"/>
        </dgm:presLayoutVars>
      </dgm:prSet>
      <dgm:spPr/>
    </dgm:pt>
    <dgm:pt modelId="{FA8726C4-432B-434B-B65D-74A63EE98214}" type="pres">
      <dgm:prSet presAssocID="{2CE6A434-AAD7-4343-AD24-DC36303AD973}" presName="sibTrans" presStyleCnt="0"/>
      <dgm:spPr/>
    </dgm:pt>
    <dgm:pt modelId="{9467F191-403F-4219-88A9-11E2F6BEEE7B}" type="pres">
      <dgm:prSet presAssocID="{97A2DD51-4857-4C61-BFA2-75C5413E3EDB}" presName="compNode" presStyleCnt="0"/>
      <dgm:spPr/>
    </dgm:pt>
    <dgm:pt modelId="{EC1C499C-2AED-4B79-88EC-31FE886226D6}" type="pres">
      <dgm:prSet presAssocID="{97A2DD51-4857-4C61-BFA2-75C5413E3EDB}" presName="bgRect" presStyleLbl="bgShp" presStyleIdx="1" presStyleCnt="3"/>
      <dgm:spPr/>
    </dgm:pt>
    <dgm:pt modelId="{60024916-C652-4BA2-8BFC-A1A10F080E57}" type="pres">
      <dgm:prSet presAssocID="{97A2DD51-4857-4C61-BFA2-75C5413E3ED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eño web"/>
        </a:ext>
      </dgm:extLst>
    </dgm:pt>
    <dgm:pt modelId="{05464EF0-946B-4132-86C0-B86A811F31D2}" type="pres">
      <dgm:prSet presAssocID="{97A2DD51-4857-4C61-BFA2-75C5413E3EDB}" presName="spaceRect" presStyleCnt="0"/>
      <dgm:spPr/>
    </dgm:pt>
    <dgm:pt modelId="{841F66E5-0EB6-4043-8232-457C2E6E0A34}" type="pres">
      <dgm:prSet presAssocID="{97A2DD51-4857-4C61-BFA2-75C5413E3EDB}" presName="parTx" presStyleLbl="revTx" presStyleIdx="1" presStyleCnt="3">
        <dgm:presLayoutVars>
          <dgm:chMax val="0"/>
          <dgm:chPref val="0"/>
        </dgm:presLayoutVars>
      </dgm:prSet>
      <dgm:spPr/>
    </dgm:pt>
    <dgm:pt modelId="{8228AE71-3F2F-4150-A8F2-0C2550A056F3}" type="pres">
      <dgm:prSet presAssocID="{0F6D5226-DCEA-4B01-9A95-30C9A471B24B}" presName="sibTrans" presStyleCnt="0"/>
      <dgm:spPr/>
    </dgm:pt>
    <dgm:pt modelId="{3415A1B3-4149-4ABF-83C0-E9D923F06F79}" type="pres">
      <dgm:prSet presAssocID="{41470888-F90A-4731-8A8F-448400EF1C01}" presName="compNode" presStyleCnt="0"/>
      <dgm:spPr/>
    </dgm:pt>
    <dgm:pt modelId="{76C11207-91DC-47FF-8ACE-0C99400842F0}" type="pres">
      <dgm:prSet presAssocID="{41470888-F90A-4731-8A8F-448400EF1C01}" presName="bgRect" presStyleLbl="bgShp" presStyleIdx="2" presStyleCnt="3"/>
      <dgm:spPr/>
    </dgm:pt>
    <dgm:pt modelId="{99B64FD4-8AEC-43E6-8727-CE057FF3586E}" type="pres">
      <dgm:prSet presAssocID="{41470888-F90A-4731-8A8F-448400EF1C0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ximize"/>
        </a:ext>
      </dgm:extLst>
    </dgm:pt>
    <dgm:pt modelId="{20BFF73D-0988-425B-BAD4-21EC0AAA5FCB}" type="pres">
      <dgm:prSet presAssocID="{41470888-F90A-4731-8A8F-448400EF1C01}" presName="spaceRect" presStyleCnt="0"/>
      <dgm:spPr/>
    </dgm:pt>
    <dgm:pt modelId="{6C3F4902-54B3-4010-9A31-C8BCA5C6D9EC}" type="pres">
      <dgm:prSet presAssocID="{41470888-F90A-4731-8A8F-448400EF1C0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5EA3E25-BC30-41FE-8B79-018DC01E6B97}" type="presOf" srcId="{8842527C-AC03-454F-B1BD-D8601034136E}" destId="{6D37DF28-589C-4A14-819F-94288D8D1269}" srcOrd="0" destOrd="0" presId="urn:microsoft.com/office/officeart/2018/2/layout/IconVerticalSolidList"/>
    <dgm:cxn modelId="{C8C97B40-9870-4E7A-92A4-4AB3BB1F5961}" srcId="{8842527C-AC03-454F-B1BD-D8601034136E}" destId="{41470888-F90A-4731-8A8F-448400EF1C01}" srcOrd="2" destOrd="0" parTransId="{3D585218-0852-404B-B357-95671873A094}" sibTransId="{DCA95684-4024-4202-92A8-CB2DEE96E879}"/>
    <dgm:cxn modelId="{030FAB64-4EA9-45A8-98F2-8AF7F65A6417}" srcId="{8842527C-AC03-454F-B1BD-D8601034136E}" destId="{525E9207-BB68-41BE-972B-722B20975FB3}" srcOrd="0" destOrd="0" parTransId="{01BD3B4A-515F-4EC5-9B9C-904FEC100499}" sibTransId="{2CE6A434-AAD7-4343-AD24-DC36303AD973}"/>
    <dgm:cxn modelId="{863C87A3-F04D-4AFD-8DCB-678E3B1C0771}" srcId="{8842527C-AC03-454F-B1BD-D8601034136E}" destId="{97A2DD51-4857-4C61-BFA2-75C5413E3EDB}" srcOrd="1" destOrd="0" parTransId="{644D8651-4B68-4DA1-A412-A9B6C14D5438}" sibTransId="{0F6D5226-DCEA-4B01-9A95-30C9A471B24B}"/>
    <dgm:cxn modelId="{3E3815AD-D1DD-4308-9B47-E27B2336256D}" type="presOf" srcId="{41470888-F90A-4731-8A8F-448400EF1C01}" destId="{6C3F4902-54B3-4010-9A31-C8BCA5C6D9EC}" srcOrd="0" destOrd="0" presId="urn:microsoft.com/office/officeart/2018/2/layout/IconVerticalSolidList"/>
    <dgm:cxn modelId="{03CA99BD-268C-4ECB-BBED-C8455FA14614}" type="presOf" srcId="{97A2DD51-4857-4C61-BFA2-75C5413E3EDB}" destId="{841F66E5-0EB6-4043-8232-457C2E6E0A34}" srcOrd="0" destOrd="0" presId="urn:microsoft.com/office/officeart/2018/2/layout/IconVerticalSolidList"/>
    <dgm:cxn modelId="{FF33BEF9-EBD7-49A3-BAA9-5BC7DCDD6F4F}" type="presOf" srcId="{525E9207-BB68-41BE-972B-722B20975FB3}" destId="{3D010BC0-366C-42BC-ABAF-070CC7BBF01B}" srcOrd="0" destOrd="0" presId="urn:microsoft.com/office/officeart/2018/2/layout/IconVerticalSolidList"/>
    <dgm:cxn modelId="{E62E1070-7621-4FD8-B5F9-BAEA656D8E98}" type="presParOf" srcId="{6D37DF28-589C-4A14-819F-94288D8D1269}" destId="{C771A528-A177-4AB5-A00F-0B3DF219F743}" srcOrd="0" destOrd="0" presId="urn:microsoft.com/office/officeart/2018/2/layout/IconVerticalSolidList"/>
    <dgm:cxn modelId="{993F615A-FAEB-4532-90CD-1AA341040EBC}" type="presParOf" srcId="{C771A528-A177-4AB5-A00F-0B3DF219F743}" destId="{31C42504-3B1F-48F2-9A9B-BB7B720D6ED1}" srcOrd="0" destOrd="0" presId="urn:microsoft.com/office/officeart/2018/2/layout/IconVerticalSolidList"/>
    <dgm:cxn modelId="{46CCA00D-2BF6-45DC-B298-190BCDF7EE36}" type="presParOf" srcId="{C771A528-A177-4AB5-A00F-0B3DF219F743}" destId="{FEB689B9-D63D-4388-8B36-F69704F7FCF4}" srcOrd="1" destOrd="0" presId="urn:microsoft.com/office/officeart/2018/2/layout/IconVerticalSolidList"/>
    <dgm:cxn modelId="{6B460C65-65C7-4E24-BD18-12CBB8EA162F}" type="presParOf" srcId="{C771A528-A177-4AB5-A00F-0B3DF219F743}" destId="{B99EE384-678D-49AC-8EC0-51C81416B8EE}" srcOrd="2" destOrd="0" presId="urn:microsoft.com/office/officeart/2018/2/layout/IconVerticalSolidList"/>
    <dgm:cxn modelId="{23214B9B-FACB-46DE-AF8B-745068E82066}" type="presParOf" srcId="{C771A528-A177-4AB5-A00F-0B3DF219F743}" destId="{3D010BC0-366C-42BC-ABAF-070CC7BBF01B}" srcOrd="3" destOrd="0" presId="urn:microsoft.com/office/officeart/2018/2/layout/IconVerticalSolidList"/>
    <dgm:cxn modelId="{A8769CDD-7755-48BE-A607-B9A5B24C4E9E}" type="presParOf" srcId="{6D37DF28-589C-4A14-819F-94288D8D1269}" destId="{FA8726C4-432B-434B-B65D-74A63EE98214}" srcOrd="1" destOrd="0" presId="urn:microsoft.com/office/officeart/2018/2/layout/IconVerticalSolidList"/>
    <dgm:cxn modelId="{9FC3E8C0-619F-4576-A993-353351F0BB11}" type="presParOf" srcId="{6D37DF28-589C-4A14-819F-94288D8D1269}" destId="{9467F191-403F-4219-88A9-11E2F6BEEE7B}" srcOrd="2" destOrd="0" presId="urn:microsoft.com/office/officeart/2018/2/layout/IconVerticalSolidList"/>
    <dgm:cxn modelId="{CE79D2C4-CC97-48C1-AC72-792B85CD83C7}" type="presParOf" srcId="{9467F191-403F-4219-88A9-11E2F6BEEE7B}" destId="{EC1C499C-2AED-4B79-88EC-31FE886226D6}" srcOrd="0" destOrd="0" presId="urn:microsoft.com/office/officeart/2018/2/layout/IconVerticalSolidList"/>
    <dgm:cxn modelId="{68E53E7C-ADED-412A-94C1-AA5FBF406408}" type="presParOf" srcId="{9467F191-403F-4219-88A9-11E2F6BEEE7B}" destId="{60024916-C652-4BA2-8BFC-A1A10F080E57}" srcOrd="1" destOrd="0" presId="urn:microsoft.com/office/officeart/2018/2/layout/IconVerticalSolidList"/>
    <dgm:cxn modelId="{C03F330B-26C2-42D8-85FA-EA668E8F36C8}" type="presParOf" srcId="{9467F191-403F-4219-88A9-11E2F6BEEE7B}" destId="{05464EF0-946B-4132-86C0-B86A811F31D2}" srcOrd="2" destOrd="0" presId="urn:microsoft.com/office/officeart/2018/2/layout/IconVerticalSolidList"/>
    <dgm:cxn modelId="{D9695370-6766-48A2-A86D-E18DBCF14670}" type="presParOf" srcId="{9467F191-403F-4219-88A9-11E2F6BEEE7B}" destId="{841F66E5-0EB6-4043-8232-457C2E6E0A34}" srcOrd="3" destOrd="0" presId="urn:microsoft.com/office/officeart/2018/2/layout/IconVerticalSolidList"/>
    <dgm:cxn modelId="{DB9B164E-151E-44DF-8D05-E3394602EAFD}" type="presParOf" srcId="{6D37DF28-589C-4A14-819F-94288D8D1269}" destId="{8228AE71-3F2F-4150-A8F2-0C2550A056F3}" srcOrd="3" destOrd="0" presId="urn:microsoft.com/office/officeart/2018/2/layout/IconVerticalSolidList"/>
    <dgm:cxn modelId="{5561C1D4-0BCC-4C0F-8069-7C14045632AB}" type="presParOf" srcId="{6D37DF28-589C-4A14-819F-94288D8D1269}" destId="{3415A1B3-4149-4ABF-83C0-E9D923F06F79}" srcOrd="4" destOrd="0" presId="urn:microsoft.com/office/officeart/2018/2/layout/IconVerticalSolidList"/>
    <dgm:cxn modelId="{FEEF7946-FE95-4376-AC90-430DB6B10037}" type="presParOf" srcId="{3415A1B3-4149-4ABF-83C0-E9D923F06F79}" destId="{76C11207-91DC-47FF-8ACE-0C99400842F0}" srcOrd="0" destOrd="0" presId="urn:microsoft.com/office/officeart/2018/2/layout/IconVerticalSolidList"/>
    <dgm:cxn modelId="{B92A1F9C-084D-43F2-9B7E-7ABCF4AC26A2}" type="presParOf" srcId="{3415A1B3-4149-4ABF-83C0-E9D923F06F79}" destId="{99B64FD4-8AEC-43E6-8727-CE057FF3586E}" srcOrd="1" destOrd="0" presId="urn:microsoft.com/office/officeart/2018/2/layout/IconVerticalSolidList"/>
    <dgm:cxn modelId="{5C586F72-92F7-4358-8E71-BB2D0A03487A}" type="presParOf" srcId="{3415A1B3-4149-4ABF-83C0-E9D923F06F79}" destId="{20BFF73D-0988-425B-BAD4-21EC0AAA5FCB}" srcOrd="2" destOrd="0" presId="urn:microsoft.com/office/officeart/2018/2/layout/IconVerticalSolidList"/>
    <dgm:cxn modelId="{DDD8B7D5-91AC-43A0-A902-CA05F91A3377}" type="presParOf" srcId="{3415A1B3-4149-4ABF-83C0-E9D923F06F79}" destId="{6C3F4902-54B3-4010-9A31-C8BCA5C6D9E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8C92330-CEBD-46D4-8734-E88817D22402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CDBE36E-C17E-4DB8-BAE2-1D3CD85FE1E1}">
      <dgm:prSet/>
      <dgm:spPr/>
      <dgm:t>
        <a:bodyPr/>
        <a:lstStyle/>
        <a:p>
          <a:r>
            <a:rPr lang="es-ES"/>
            <a:t>Ventajas</a:t>
          </a:r>
          <a:endParaRPr lang="en-US"/>
        </a:p>
      </dgm:t>
    </dgm:pt>
    <dgm:pt modelId="{4026F668-31CF-4602-9411-86571AC778B8}" type="parTrans" cxnId="{7BC456AB-9CC6-438C-A016-2D76FE627564}">
      <dgm:prSet/>
      <dgm:spPr/>
      <dgm:t>
        <a:bodyPr/>
        <a:lstStyle/>
        <a:p>
          <a:endParaRPr lang="en-US"/>
        </a:p>
      </dgm:t>
    </dgm:pt>
    <dgm:pt modelId="{4DA97DB9-88F2-4772-BF85-7EA297E46345}" type="sibTrans" cxnId="{7BC456AB-9CC6-438C-A016-2D76FE627564}">
      <dgm:prSet/>
      <dgm:spPr/>
      <dgm:t>
        <a:bodyPr/>
        <a:lstStyle/>
        <a:p>
          <a:endParaRPr lang="en-US"/>
        </a:p>
      </dgm:t>
    </dgm:pt>
    <dgm:pt modelId="{86B44294-DE34-40DC-B393-B8C30DBED7AB}">
      <dgm:prSet/>
      <dgm:spPr/>
      <dgm:t>
        <a:bodyPr/>
        <a:lstStyle/>
        <a:p>
          <a:r>
            <a:rPr lang="es-ES"/>
            <a:t>Facilidad de integración con bases de datos existentes</a:t>
          </a:r>
          <a:endParaRPr lang="en-US"/>
        </a:p>
      </dgm:t>
    </dgm:pt>
    <dgm:pt modelId="{BFA8610A-972F-4921-962B-5067D454B277}" type="parTrans" cxnId="{07FBA99E-B82C-424F-8AAE-9F8A958D4B54}">
      <dgm:prSet/>
      <dgm:spPr/>
      <dgm:t>
        <a:bodyPr/>
        <a:lstStyle/>
        <a:p>
          <a:endParaRPr lang="en-US"/>
        </a:p>
      </dgm:t>
    </dgm:pt>
    <dgm:pt modelId="{0E773B20-2F1F-415D-A42F-1139533E8552}" type="sibTrans" cxnId="{07FBA99E-B82C-424F-8AAE-9F8A958D4B54}">
      <dgm:prSet/>
      <dgm:spPr/>
      <dgm:t>
        <a:bodyPr/>
        <a:lstStyle/>
        <a:p>
          <a:endParaRPr lang="en-US"/>
        </a:p>
      </dgm:t>
    </dgm:pt>
    <dgm:pt modelId="{8A7C231A-459C-4CE0-916D-66805DAD6EDA}">
      <dgm:prSet/>
      <dgm:spPr/>
      <dgm:t>
        <a:bodyPr/>
        <a:lstStyle/>
        <a:p>
          <a:r>
            <a:rPr lang="es-ES"/>
            <a:t>Inconvenientes</a:t>
          </a:r>
          <a:endParaRPr lang="en-US"/>
        </a:p>
      </dgm:t>
    </dgm:pt>
    <dgm:pt modelId="{588A7DDC-12DF-4C2F-9259-5F0680597CAC}" type="parTrans" cxnId="{9F2CDF50-8059-485C-8F20-8D0830181D5D}">
      <dgm:prSet/>
      <dgm:spPr/>
      <dgm:t>
        <a:bodyPr/>
        <a:lstStyle/>
        <a:p>
          <a:endParaRPr lang="en-US"/>
        </a:p>
      </dgm:t>
    </dgm:pt>
    <dgm:pt modelId="{AAEB3C7D-590C-4F97-B4E4-27CCB238D6F9}" type="sibTrans" cxnId="{9F2CDF50-8059-485C-8F20-8D0830181D5D}">
      <dgm:prSet/>
      <dgm:spPr/>
      <dgm:t>
        <a:bodyPr/>
        <a:lstStyle/>
        <a:p>
          <a:endParaRPr lang="en-US"/>
        </a:p>
      </dgm:t>
    </dgm:pt>
    <dgm:pt modelId="{BCE80087-EFB0-47F8-8F96-7FDD91C63EC4}">
      <dgm:prSet/>
      <dgm:spPr/>
      <dgm:t>
        <a:bodyPr/>
        <a:lstStyle/>
        <a:p>
          <a:r>
            <a:rPr lang="es-ES"/>
            <a:t>Mucho código auto-generado</a:t>
          </a:r>
          <a:endParaRPr lang="en-US"/>
        </a:p>
      </dgm:t>
    </dgm:pt>
    <dgm:pt modelId="{5D229240-9EBF-46F2-A10E-4E73099DD9E0}" type="parTrans" cxnId="{211DFBEC-8491-4026-B75F-538DC99A45A3}">
      <dgm:prSet/>
      <dgm:spPr/>
      <dgm:t>
        <a:bodyPr/>
        <a:lstStyle/>
        <a:p>
          <a:endParaRPr lang="en-US"/>
        </a:p>
      </dgm:t>
    </dgm:pt>
    <dgm:pt modelId="{28D4B63A-FB7C-4B09-9047-1718CE1DD2DC}" type="sibTrans" cxnId="{211DFBEC-8491-4026-B75F-538DC99A45A3}">
      <dgm:prSet/>
      <dgm:spPr/>
      <dgm:t>
        <a:bodyPr/>
        <a:lstStyle/>
        <a:p>
          <a:endParaRPr lang="en-US"/>
        </a:p>
      </dgm:t>
    </dgm:pt>
    <dgm:pt modelId="{FC966381-990E-45D3-8EDB-6233895A45FB}">
      <dgm:prSet/>
      <dgm:spPr/>
      <dgm:t>
        <a:bodyPr/>
        <a:lstStyle/>
        <a:p>
          <a:r>
            <a:rPr lang="es-ES"/>
            <a:t>Hacer personalizaciones puede resultar muy costoso y tedioso</a:t>
          </a:r>
          <a:endParaRPr lang="en-US"/>
        </a:p>
      </dgm:t>
    </dgm:pt>
    <dgm:pt modelId="{8E9ECDD5-2486-4A20-BD35-167C5CE70727}" type="parTrans" cxnId="{D60DF490-791A-44A7-BE0C-A0B970C7C963}">
      <dgm:prSet/>
      <dgm:spPr/>
      <dgm:t>
        <a:bodyPr/>
        <a:lstStyle/>
        <a:p>
          <a:endParaRPr lang="en-US"/>
        </a:p>
      </dgm:t>
    </dgm:pt>
    <dgm:pt modelId="{062727E8-6B75-49B3-9982-B08B9AB4999C}" type="sibTrans" cxnId="{D60DF490-791A-44A7-BE0C-A0B970C7C963}">
      <dgm:prSet/>
      <dgm:spPr/>
      <dgm:t>
        <a:bodyPr/>
        <a:lstStyle/>
        <a:p>
          <a:endParaRPr lang="en-US"/>
        </a:p>
      </dgm:t>
    </dgm:pt>
    <dgm:pt modelId="{B7C287FD-C619-4D15-BAB6-2582592862C1}">
      <dgm:prSet/>
      <dgm:spPr/>
      <dgm:t>
        <a:bodyPr/>
        <a:lstStyle/>
        <a:p>
          <a:r>
            <a:rPr lang="es-ES"/>
            <a:t>Esta modalidad está en desuso</a:t>
          </a:r>
          <a:endParaRPr lang="en-US"/>
        </a:p>
      </dgm:t>
    </dgm:pt>
    <dgm:pt modelId="{2F281DD7-F5DB-48D2-BF0C-98AD43F7DDDD}" type="parTrans" cxnId="{4F17676D-4B55-413B-8F56-BDC2A2F98699}">
      <dgm:prSet/>
      <dgm:spPr/>
      <dgm:t>
        <a:bodyPr/>
        <a:lstStyle/>
        <a:p>
          <a:endParaRPr lang="en-US"/>
        </a:p>
      </dgm:t>
    </dgm:pt>
    <dgm:pt modelId="{C0DC265E-60B9-4A7C-AC38-6E00827A162C}" type="sibTrans" cxnId="{4F17676D-4B55-413B-8F56-BDC2A2F98699}">
      <dgm:prSet/>
      <dgm:spPr/>
      <dgm:t>
        <a:bodyPr/>
        <a:lstStyle/>
        <a:p>
          <a:endParaRPr lang="en-US"/>
        </a:p>
      </dgm:t>
    </dgm:pt>
    <dgm:pt modelId="{4AC3B2A6-4452-46BB-A1EE-CB6B000F439D}" type="pres">
      <dgm:prSet presAssocID="{28C92330-CEBD-46D4-8734-E88817D22402}" presName="linear" presStyleCnt="0">
        <dgm:presLayoutVars>
          <dgm:dir/>
          <dgm:animLvl val="lvl"/>
          <dgm:resizeHandles val="exact"/>
        </dgm:presLayoutVars>
      </dgm:prSet>
      <dgm:spPr/>
    </dgm:pt>
    <dgm:pt modelId="{BE836924-9B12-401B-B5D8-19251DE391A1}" type="pres">
      <dgm:prSet presAssocID="{3CDBE36E-C17E-4DB8-BAE2-1D3CD85FE1E1}" presName="parentLin" presStyleCnt="0"/>
      <dgm:spPr/>
    </dgm:pt>
    <dgm:pt modelId="{97F06C5D-7046-475D-9A3F-BB368F6823F3}" type="pres">
      <dgm:prSet presAssocID="{3CDBE36E-C17E-4DB8-BAE2-1D3CD85FE1E1}" presName="parentLeftMargin" presStyleLbl="node1" presStyleIdx="0" presStyleCnt="2"/>
      <dgm:spPr/>
    </dgm:pt>
    <dgm:pt modelId="{DD058E09-4B99-4772-8BA9-68E86A51A63A}" type="pres">
      <dgm:prSet presAssocID="{3CDBE36E-C17E-4DB8-BAE2-1D3CD85FE1E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1DE35EF-04F3-4F1F-953B-8280BAE642D3}" type="pres">
      <dgm:prSet presAssocID="{3CDBE36E-C17E-4DB8-BAE2-1D3CD85FE1E1}" presName="negativeSpace" presStyleCnt="0"/>
      <dgm:spPr/>
    </dgm:pt>
    <dgm:pt modelId="{1E05BCF2-1C65-4824-8D68-227B7D00CFED}" type="pres">
      <dgm:prSet presAssocID="{3CDBE36E-C17E-4DB8-BAE2-1D3CD85FE1E1}" presName="childText" presStyleLbl="conFgAcc1" presStyleIdx="0" presStyleCnt="2">
        <dgm:presLayoutVars>
          <dgm:bulletEnabled val="1"/>
        </dgm:presLayoutVars>
      </dgm:prSet>
      <dgm:spPr/>
    </dgm:pt>
    <dgm:pt modelId="{83F5F0E9-2BD1-4131-A277-EA277146627C}" type="pres">
      <dgm:prSet presAssocID="{4DA97DB9-88F2-4772-BF85-7EA297E46345}" presName="spaceBetweenRectangles" presStyleCnt="0"/>
      <dgm:spPr/>
    </dgm:pt>
    <dgm:pt modelId="{7A456834-D64A-4FEB-AC2C-7842978EEB94}" type="pres">
      <dgm:prSet presAssocID="{8A7C231A-459C-4CE0-916D-66805DAD6EDA}" presName="parentLin" presStyleCnt="0"/>
      <dgm:spPr/>
    </dgm:pt>
    <dgm:pt modelId="{A939B0A9-8D26-45DE-A6B3-3D46949E8819}" type="pres">
      <dgm:prSet presAssocID="{8A7C231A-459C-4CE0-916D-66805DAD6EDA}" presName="parentLeftMargin" presStyleLbl="node1" presStyleIdx="0" presStyleCnt="2"/>
      <dgm:spPr/>
    </dgm:pt>
    <dgm:pt modelId="{AC5B57A2-0E9A-4D81-9F1F-5ACA9F576BCD}" type="pres">
      <dgm:prSet presAssocID="{8A7C231A-459C-4CE0-916D-66805DAD6ED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A4F38E0-941D-456F-8195-612C263583F1}" type="pres">
      <dgm:prSet presAssocID="{8A7C231A-459C-4CE0-916D-66805DAD6EDA}" presName="negativeSpace" presStyleCnt="0"/>
      <dgm:spPr/>
    </dgm:pt>
    <dgm:pt modelId="{1C7AAA3D-0635-453B-A2EB-29CC5D7BD4F6}" type="pres">
      <dgm:prSet presAssocID="{8A7C231A-459C-4CE0-916D-66805DAD6ED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DAE63C1A-E957-4CFC-B528-89841737E88C}" type="presOf" srcId="{3CDBE36E-C17E-4DB8-BAE2-1D3CD85FE1E1}" destId="{DD058E09-4B99-4772-8BA9-68E86A51A63A}" srcOrd="1" destOrd="0" presId="urn:microsoft.com/office/officeart/2005/8/layout/list1"/>
    <dgm:cxn modelId="{4F17676D-4B55-413B-8F56-BDC2A2F98699}" srcId="{8A7C231A-459C-4CE0-916D-66805DAD6EDA}" destId="{B7C287FD-C619-4D15-BAB6-2582592862C1}" srcOrd="2" destOrd="0" parTransId="{2F281DD7-F5DB-48D2-BF0C-98AD43F7DDDD}" sibTransId="{C0DC265E-60B9-4A7C-AC38-6E00827A162C}"/>
    <dgm:cxn modelId="{9F2CDF50-8059-485C-8F20-8D0830181D5D}" srcId="{28C92330-CEBD-46D4-8734-E88817D22402}" destId="{8A7C231A-459C-4CE0-916D-66805DAD6EDA}" srcOrd="1" destOrd="0" parTransId="{588A7DDC-12DF-4C2F-9259-5F0680597CAC}" sibTransId="{AAEB3C7D-590C-4F97-B4E4-27CCB238D6F9}"/>
    <dgm:cxn modelId="{F4AC5487-7428-4A54-9B52-7C1040610F86}" type="presOf" srcId="{28C92330-CEBD-46D4-8734-E88817D22402}" destId="{4AC3B2A6-4452-46BB-A1EE-CB6B000F439D}" srcOrd="0" destOrd="0" presId="urn:microsoft.com/office/officeart/2005/8/layout/list1"/>
    <dgm:cxn modelId="{D60DF490-791A-44A7-BE0C-A0B970C7C963}" srcId="{8A7C231A-459C-4CE0-916D-66805DAD6EDA}" destId="{FC966381-990E-45D3-8EDB-6233895A45FB}" srcOrd="1" destOrd="0" parTransId="{8E9ECDD5-2486-4A20-BD35-167C5CE70727}" sibTransId="{062727E8-6B75-49B3-9982-B08B9AB4999C}"/>
    <dgm:cxn modelId="{7623B395-4CC8-4E8B-91C4-CDB6744DCED2}" type="presOf" srcId="{3CDBE36E-C17E-4DB8-BAE2-1D3CD85FE1E1}" destId="{97F06C5D-7046-475D-9A3F-BB368F6823F3}" srcOrd="0" destOrd="0" presId="urn:microsoft.com/office/officeart/2005/8/layout/list1"/>
    <dgm:cxn modelId="{6458DF97-3801-4240-92D5-39721D82D77D}" type="presOf" srcId="{B7C287FD-C619-4D15-BAB6-2582592862C1}" destId="{1C7AAA3D-0635-453B-A2EB-29CC5D7BD4F6}" srcOrd="0" destOrd="2" presId="urn:microsoft.com/office/officeart/2005/8/layout/list1"/>
    <dgm:cxn modelId="{5C8C139B-7721-461E-8044-EF2A52D50400}" type="presOf" srcId="{BCE80087-EFB0-47F8-8F96-7FDD91C63EC4}" destId="{1C7AAA3D-0635-453B-A2EB-29CC5D7BD4F6}" srcOrd="0" destOrd="0" presId="urn:microsoft.com/office/officeart/2005/8/layout/list1"/>
    <dgm:cxn modelId="{07FBA99E-B82C-424F-8AAE-9F8A958D4B54}" srcId="{3CDBE36E-C17E-4DB8-BAE2-1D3CD85FE1E1}" destId="{86B44294-DE34-40DC-B393-B8C30DBED7AB}" srcOrd="0" destOrd="0" parTransId="{BFA8610A-972F-4921-962B-5067D454B277}" sibTransId="{0E773B20-2F1F-415D-A42F-1139533E8552}"/>
    <dgm:cxn modelId="{7BC456AB-9CC6-438C-A016-2D76FE627564}" srcId="{28C92330-CEBD-46D4-8734-E88817D22402}" destId="{3CDBE36E-C17E-4DB8-BAE2-1D3CD85FE1E1}" srcOrd="0" destOrd="0" parTransId="{4026F668-31CF-4602-9411-86571AC778B8}" sibTransId="{4DA97DB9-88F2-4772-BF85-7EA297E46345}"/>
    <dgm:cxn modelId="{6657CDAC-1DD3-4192-AE06-869A94ED7BC2}" type="presOf" srcId="{FC966381-990E-45D3-8EDB-6233895A45FB}" destId="{1C7AAA3D-0635-453B-A2EB-29CC5D7BD4F6}" srcOrd="0" destOrd="1" presId="urn:microsoft.com/office/officeart/2005/8/layout/list1"/>
    <dgm:cxn modelId="{E33E03BB-3570-43A3-8635-45A64EC4E754}" type="presOf" srcId="{8A7C231A-459C-4CE0-916D-66805DAD6EDA}" destId="{AC5B57A2-0E9A-4D81-9F1F-5ACA9F576BCD}" srcOrd="1" destOrd="0" presId="urn:microsoft.com/office/officeart/2005/8/layout/list1"/>
    <dgm:cxn modelId="{34481AC7-2091-4EA6-840C-6555C33F2F11}" type="presOf" srcId="{86B44294-DE34-40DC-B393-B8C30DBED7AB}" destId="{1E05BCF2-1C65-4824-8D68-227B7D00CFED}" srcOrd="0" destOrd="0" presId="urn:microsoft.com/office/officeart/2005/8/layout/list1"/>
    <dgm:cxn modelId="{5072D7CE-A057-48C5-B57E-094B07C55153}" type="presOf" srcId="{8A7C231A-459C-4CE0-916D-66805DAD6EDA}" destId="{A939B0A9-8D26-45DE-A6B3-3D46949E8819}" srcOrd="0" destOrd="0" presId="urn:microsoft.com/office/officeart/2005/8/layout/list1"/>
    <dgm:cxn modelId="{211DFBEC-8491-4026-B75F-538DC99A45A3}" srcId="{8A7C231A-459C-4CE0-916D-66805DAD6EDA}" destId="{BCE80087-EFB0-47F8-8F96-7FDD91C63EC4}" srcOrd="0" destOrd="0" parTransId="{5D229240-9EBF-46F2-A10E-4E73099DD9E0}" sibTransId="{28D4B63A-FB7C-4B09-9047-1718CE1DD2DC}"/>
    <dgm:cxn modelId="{57196955-649E-4666-B978-6D757BB1FC6C}" type="presParOf" srcId="{4AC3B2A6-4452-46BB-A1EE-CB6B000F439D}" destId="{BE836924-9B12-401B-B5D8-19251DE391A1}" srcOrd="0" destOrd="0" presId="urn:microsoft.com/office/officeart/2005/8/layout/list1"/>
    <dgm:cxn modelId="{7DE1DE36-4E37-4763-9C04-6F6293559DB3}" type="presParOf" srcId="{BE836924-9B12-401B-B5D8-19251DE391A1}" destId="{97F06C5D-7046-475D-9A3F-BB368F6823F3}" srcOrd="0" destOrd="0" presId="urn:microsoft.com/office/officeart/2005/8/layout/list1"/>
    <dgm:cxn modelId="{8EA2CA41-1E96-4C71-8788-584E2B1855F6}" type="presParOf" srcId="{BE836924-9B12-401B-B5D8-19251DE391A1}" destId="{DD058E09-4B99-4772-8BA9-68E86A51A63A}" srcOrd="1" destOrd="0" presId="urn:microsoft.com/office/officeart/2005/8/layout/list1"/>
    <dgm:cxn modelId="{CE8A8B56-8094-4B55-914A-E014C5632D61}" type="presParOf" srcId="{4AC3B2A6-4452-46BB-A1EE-CB6B000F439D}" destId="{41DE35EF-04F3-4F1F-953B-8280BAE642D3}" srcOrd="1" destOrd="0" presId="urn:microsoft.com/office/officeart/2005/8/layout/list1"/>
    <dgm:cxn modelId="{6E51A988-ECD4-4971-A055-FCFDB4B15C80}" type="presParOf" srcId="{4AC3B2A6-4452-46BB-A1EE-CB6B000F439D}" destId="{1E05BCF2-1C65-4824-8D68-227B7D00CFED}" srcOrd="2" destOrd="0" presId="urn:microsoft.com/office/officeart/2005/8/layout/list1"/>
    <dgm:cxn modelId="{236B46D0-6FB7-45C7-BA5F-A302A5AE775B}" type="presParOf" srcId="{4AC3B2A6-4452-46BB-A1EE-CB6B000F439D}" destId="{83F5F0E9-2BD1-4131-A277-EA277146627C}" srcOrd="3" destOrd="0" presId="urn:microsoft.com/office/officeart/2005/8/layout/list1"/>
    <dgm:cxn modelId="{51B5DC94-0549-4378-8D58-F23ECEEADECB}" type="presParOf" srcId="{4AC3B2A6-4452-46BB-A1EE-CB6B000F439D}" destId="{7A456834-D64A-4FEB-AC2C-7842978EEB94}" srcOrd="4" destOrd="0" presId="urn:microsoft.com/office/officeart/2005/8/layout/list1"/>
    <dgm:cxn modelId="{B4878C86-FA1C-46B1-A5AF-C4485FA98C6B}" type="presParOf" srcId="{7A456834-D64A-4FEB-AC2C-7842978EEB94}" destId="{A939B0A9-8D26-45DE-A6B3-3D46949E8819}" srcOrd="0" destOrd="0" presId="urn:microsoft.com/office/officeart/2005/8/layout/list1"/>
    <dgm:cxn modelId="{780027ED-EAEC-4FED-BA8D-49703A4A25FE}" type="presParOf" srcId="{7A456834-D64A-4FEB-AC2C-7842978EEB94}" destId="{AC5B57A2-0E9A-4D81-9F1F-5ACA9F576BCD}" srcOrd="1" destOrd="0" presId="urn:microsoft.com/office/officeart/2005/8/layout/list1"/>
    <dgm:cxn modelId="{F93FE62F-4E25-4C64-A734-4D3F72A464CE}" type="presParOf" srcId="{4AC3B2A6-4452-46BB-A1EE-CB6B000F439D}" destId="{3A4F38E0-941D-456F-8195-612C263583F1}" srcOrd="5" destOrd="0" presId="urn:microsoft.com/office/officeart/2005/8/layout/list1"/>
    <dgm:cxn modelId="{6079015B-6C7E-4C22-B93B-F0B16C941932}" type="presParOf" srcId="{4AC3B2A6-4452-46BB-A1EE-CB6B000F439D}" destId="{1C7AAA3D-0635-453B-A2EB-29CC5D7BD4F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4E3EBAD-CBA1-491F-A233-747DB771273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DCF2582-D1AF-40D8-943B-7AB9A83BCD7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/>
            <a:t>La base de datos se genera a partir de las clases POCO</a:t>
          </a:r>
          <a:endParaRPr lang="en-US"/>
        </a:p>
      </dgm:t>
    </dgm:pt>
    <dgm:pt modelId="{FB807B5B-2DF9-4E8D-A6C5-61CB6A47F4AC}" type="parTrans" cxnId="{32BE6349-7FAC-43F4-BEE3-EED3478B434E}">
      <dgm:prSet/>
      <dgm:spPr/>
      <dgm:t>
        <a:bodyPr/>
        <a:lstStyle/>
        <a:p>
          <a:endParaRPr lang="en-US"/>
        </a:p>
      </dgm:t>
    </dgm:pt>
    <dgm:pt modelId="{AD0D898B-D7B9-4939-97EB-92B0D1451133}" type="sibTrans" cxnId="{32BE6349-7FAC-43F4-BEE3-EED3478B434E}">
      <dgm:prSet/>
      <dgm:spPr/>
      <dgm:t>
        <a:bodyPr/>
        <a:lstStyle/>
        <a:p>
          <a:endParaRPr lang="en-US"/>
        </a:p>
      </dgm:t>
    </dgm:pt>
    <dgm:pt modelId="{E679572B-7A97-4FB6-A3E4-73CA0FCA2F0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/>
            <a:t>La base de datos se configura por código c#</a:t>
          </a:r>
          <a:endParaRPr lang="en-US"/>
        </a:p>
      </dgm:t>
    </dgm:pt>
    <dgm:pt modelId="{662002DB-CE37-407C-94C1-3E2682E9E710}" type="parTrans" cxnId="{1578091D-693F-4543-B18F-8D1851B12906}">
      <dgm:prSet/>
      <dgm:spPr/>
      <dgm:t>
        <a:bodyPr/>
        <a:lstStyle/>
        <a:p>
          <a:endParaRPr lang="en-US"/>
        </a:p>
      </dgm:t>
    </dgm:pt>
    <dgm:pt modelId="{4921B116-2E63-4008-9E71-7210509F8489}" type="sibTrans" cxnId="{1578091D-693F-4543-B18F-8D1851B12906}">
      <dgm:prSet/>
      <dgm:spPr/>
      <dgm:t>
        <a:bodyPr/>
        <a:lstStyle/>
        <a:p>
          <a:endParaRPr lang="en-US"/>
        </a:p>
      </dgm:t>
    </dgm:pt>
    <dgm:pt modelId="{6E0EC6F9-15B6-41F7-9C5D-614375298599}" type="pres">
      <dgm:prSet presAssocID="{E4E3EBAD-CBA1-491F-A233-747DB7712733}" presName="root" presStyleCnt="0">
        <dgm:presLayoutVars>
          <dgm:dir/>
          <dgm:resizeHandles val="exact"/>
        </dgm:presLayoutVars>
      </dgm:prSet>
      <dgm:spPr/>
    </dgm:pt>
    <dgm:pt modelId="{F339E66B-979C-49DF-9172-F7E8763F3653}" type="pres">
      <dgm:prSet presAssocID="{BDCF2582-D1AF-40D8-943B-7AB9A83BCD72}" presName="compNode" presStyleCnt="0"/>
      <dgm:spPr/>
    </dgm:pt>
    <dgm:pt modelId="{E8B071C7-B59C-4CB8-8114-47898D4638E6}" type="pres">
      <dgm:prSet presAssocID="{BDCF2582-D1AF-40D8-943B-7AB9A83BCD72}" presName="iconBgRect" presStyleLbl="bgShp" presStyleIdx="0" presStyleCnt="2"/>
      <dgm:spPr/>
    </dgm:pt>
    <dgm:pt modelId="{CD9B5C64-A8A6-4F7A-9FCC-B8DB91550BF1}" type="pres">
      <dgm:prSet presAssocID="{BDCF2582-D1AF-40D8-943B-7AB9A83BCD7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e de datos"/>
        </a:ext>
      </dgm:extLst>
    </dgm:pt>
    <dgm:pt modelId="{81E0443D-DD51-42A7-8DDD-6B0EF13431FD}" type="pres">
      <dgm:prSet presAssocID="{BDCF2582-D1AF-40D8-943B-7AB9A83BCD72}" presName="spaceRect" presStyleCnt="0"/>
      <dgm:spPr/>
    </dgm:pt>
    <dgm:pt modelId="{58F11470-56FA-44F3-8ED8-599E6F5300E9}" type="pres">
      <dgm:prSet presAssocID="{BDCF2582-D1AF-40D8-943B-7AB9A83BCD72}" presName="textRect" presStyleLbl="revTx" presStyleIdx="0" presStyleCnt="2">
        <dgm:presLayoutVars>
          <dgm:chMax val="1"/>
          <dgm:chPref val="1"/>
        </dgm:presLayoutVars>
      </dgm:prSet>
      <dgm:spPr/>
    </dgm:pt>
    <dgm:pt modelId="{DC1B8B8A-E142-48A7-BBBD-BC75EA94F6D8}" type="pres">
      <dgm:prSet presAssocID="{AD0D898B-D7B9-4939-97EB-92B0D1451133}" presName="sibTrans" presStyleCnt="0"/>
      <dgm:spPr/>
    </dgm:pt>
    <dgm:pt modelId="{140BBA51-74AF-4105-A518-D1D81501ECF1}" type="pres">
      <dgm:prSet presAssocID="{E679572B-7A97-4FB6-A3E4-73CA0FCA2F04}" presName="compNode" presStyleCnt="0"/>
      <dgm:spPr/>
    </dgm:pt>
    <dgm:pt modelId="{1260B7A0-F1F2-4BE6-86F4-EC50FCEFAC79}" type="pres">
      <dgm:prSet presAssocID="{E679572B-7A97-4FB6-A3E4-73CA0FCA2F04}" presName="iconBgRect" presStyleLbl="bgShp" presStyleIdx="1" presStyleCnt="2"/>
      <dgm:spPr/>
    </dgm:pt>
    <dgm:pt modelId="{98549302-BA6D-41DC-9AB1-8E8AAE0AD7FC}" type="pres">
      <dgm:prSet presAssocID="{E679572B-7A97-4FB6-A3E4-73CA0FCA2F0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eño web"/>
        </a:ext>
      </dgm:extLst>
    </dgm:pt>
    <dgm:pt modelId="{FEF57945-992E-4519-826F-736A019FA14A}" type="pres">
      <dgm:prSet presAssocID="{E679572B-7A97-4FB6-A3E4-73CA0FCA2F04}" presName="spaceRect" presStyleCnt="0"/>
      <dgm:spPr/>
    </dgm:pt>
    <dgm:pt modelId="{5C1C68C3-26E9-4B04-9012-F849A53EA241}" type="pres">
      <dgm:prSet presAssocID="{E679572B-7A97-4FB6-A3E4-73CA0FCA2F0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377600C-1420-46A4-8ACB-DD73F786109B}" type="presOf" srcId="{BDCF2582-D1AF-40D8-943B-7AB9A83BCD72}" destId="{58F11470-56FA-44F3-8ED8-599E6F5300E9}" srcOrd="0" destOrd="0" presId="urn:microsoft.com/office/officeart/2018/5/layout/IconCircleLabelList"/>
    <dgm:cxn modelId="{1578091D-693F-4543-B18F-8D1851B12906}" srcId="{E4E3EBAD-CBA1-491F-A233-747DB7712733}" destId="{E679572B-7A97-4FB6-A3E4-73CA0FCA2F04}" srcOrd="1" destOrd="0" parTransId="{662002DB-CE37-407C-94C1-3E2682E9E710}" sibTransId="{4921B116-2E63-4008-9E71-7210509F8489}"/>
    <dgm:cxn modelId="{32BE6349-7FAC-43F4-BEE3-EED3478B434E}" srcId="{E4E3EBAD-CBA1-491F-A233-747DB7712733}" destId="{BDCF2582-D1AF-40D8-943B-7AB9A83BCD72}" srcOrd="0" destOrd="0" parTransId="{FB807B5B-2DF9-4E8D-A6C5-61CB6A47F4AC}" sibTransId="{AD0D898B-D7B9-4939-97EB-92B0D1451133}"/>
    <dgm:cxn modelId="{95FE0557-F5B7-4065-811E-3A815779FAB4}" type="presOf" srcId="{E4E3EBAD-CBA1-491F-A233-747DB7712733}" destId="{6E0EC6F9-15B6-41F7-9C5D-614375298599}" srcOrd="0" destOrd="0" presId="urn:microsoft.com/office/officeart/2018/5/layout/IconCircleLabelList"/>
    <dgm:cxn modelId="{F6DE1596-9C6B-46EE-8141-FCB580C28855}" type="presOf" srcId="{E679572B-7A97-4FB6-A3E4-73CA0FCA2F04}" destId="{5C1C68C3-26E9-4B04-9012-F849A53EA241}" srcOrd="0" destOrd="0" presId="urn:microsoft.com/office/officeart/2018/5/layout/IconCircleLabelList"/>
    <dgm:cxn modelId="{90BDC324-C613-480F-A0CE-D3B626D4C45E}" type="presParOf" srcId="{6E0EC6F9-15B6-41F7-9C5D-614375298599}" destId="{F339E66B-979C-49DF-9172-F7E8763F3653}" srcOrd="0" destOrd="0" presId="urn:microsoft.com/office/officeart/2018/5/layout/IconCircleLabelList"/>
    <dgm:cxn modelId="{289CCF34-7FEB-411E-9D05-2FBC3651DB87}" type="presParOf" srcId="{F339E66B-979C-49DF-9172-F7E8763F3653}" destId="{E8B071C7-B59C-4CB8-8114-47898D4638E6}" srcOrd="0" destOrd="0" presId="urn:microsoft.com/office/officeart/2018/5/layout/IconCircleLabelList"/>
    <dgm:cxn modelId="{9FD2F0F9-1A1C-4A2C-B0F9-CD7077AC7440}" type="presParOf" srcId="{F339E66B-979C-49DF-9172-F7E8763F3653}" destId="{CD9B5C64-A8A6-4F7A-9FCC-B8DB91550BF1}" srcOrd="1" destOrd="0" presId="urn:microsoft.com/office/officeart/2018/5/layout/IconCircleLabelList"/>
    <dgm:cxn modelId="{53E408E0-7660-413A-BC5B-66FA3A4A67F1}" type="presParOf" srcId="{F339E66B-979C-49DF-9172-F7E8763F3653}" destId="{81E0443D-DD51-42A7-8DDD-6B0EF13431FD}" srcOrd="2" destOrd="0" presId="urn:microsoft.com/office/officeart/2018/5/layout/IconCircleLabelList"/>
    <dgm:cxn modelId="{6909169B-22F8-4BCA-A64F-2FE12A1049A7}" type="presParOf" srcId="{F339E66B-979C-49DF-9172-F7E8763F3653}" destId="{58F11470-56FA-44F3-8ED8-599E6F5300E9}" srcOrd="3" destOrd="0" presId="urn:microsoft.com/office/officeart/2018/5/layout/IconCircleLabelList"/>
    <dgm:cxn modelId="{90311CDC-B53F-429B-9ED4-872B4496202F}" type="presParOf" srcId="{6E0EC6F9-15B6-41F7-9C5D-614375298599}" destId="{DC1B8B8A-E142-48A7-BBBD-BC75EA94F6D8}" srcOrd="1" destOrd="0" presId="urn:microsoft.com/office/officeart/2018/5/layout/IconCircleLabelList"/>
    <dgm:cxn modelId="{A2348F43-ABD7-436A-B901-0D04EA65C1A0}" type="presParOf" srcId="{6E0EC6F9-15B6-41F7-9C5D-614375298599}" destId="{140BBA51-74AF-4105-A518-D1D81501ECF1}" srcOrd="2" destOrd="0" presId="urn:microsoft.com/office/officeart/2018/5/layout/IconCircleLabelList"/>
    <dgm:cxn modelId="{3AF05FA5-FFD0-4A2F-9DC4-1845C864E11A}" type="presParOf" srcId="{140BBA51-74AF-4105-A518-D1D81501ECF1}" destId="{1260B7A0-F1F2-4BE6-86F4-EC50FCEFAC79}" srcOrd="0" destOrd="0" presId="urn:microsoft.com/office/officeart/2018/5/layout/IconCircleLabelList"/>
    <dgm:cxn modelId="{0BB771D3-D6CF-4AB7-8E66-D628397F5EC8}" type="presParOf" srcId="{140BBA51-74AF-4105-A518-D1D81501ECF1}" destId="{98549302-BA6D-41DC-9AB1-8E8AAE0AD7FC}" srcOrd="1" destOrd="0" presId="urn:microsoft.com/office/officeart/2018/5/layout/IconCircleLabelList"/>
    <dgm:cxn modelId="{D337E16F-7BC8-4BF0-8D30-DB708D155F6A}" type="presParOf" srcId="{140BBA51-74AF-4105-A518-D1D81501ECF1}" destId="{FEF57945-992E-4519-826F-736A019FA14A}" srcOrd="2" destOrd="0" presId="urn:microsoft.com/office/officeart/2018/5/layout/IconCircleLabelList"/>
    <dgm:cxn modelId="{DEDAE37F-02F1-4037-996C-E031F52C39E1}" type="presParOf" srcId="{140BBA51-74AF-4105-A518-D1D81501ECF1}" destId="{5C1C68C3-26E9-4B04-9012-F849A53EA24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AEE3B09-2FBF-41AF-8D40-B74795B9762F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1E9D8FB-D55C-4C04-A2C4-6AF0F52DC745}">
      <dgm:prSet/>
      <dgm:spPr/>
      <dgm:t>
        <a:bodyPr/>
        <a:lstStyle/>
        <a:p>
          <a:r>
            <a:rPr lang="es-ES" dirty="0"/>
            <a:t>Ventajas</a:t>
          </a:r>
          <a:endParaRPr lang="en-US" dirty="0"/>
        </a:p>
      </dgm:t>
    </dgm:pt>
    <dgm:pt modelId="{02459839-AF43-4B43-B337-877BC856C685}" type="parTrans" cxnId="{5EA56D8F-2BB7-4EB4-9E7E-5156E24C66A9}">
      <dgm:prSet/>
      <dgm:spPr/>
      <dgm:t>
        <a:bodyPr/>
        <a:lstStyle/>
        <a:p>
          <a:endParaRPr lang="en-US"/>
        </a:p>
      </dgm:t>
    </dgm:pt>
    <dgm:pt modelId="{B643593D-514A-408E-BBAA-630CD8FE8BB3}" type="sibTrans" cxnId="{5EA56D8F-2BB7-4EB4-9E7E-5156E24C66A9}">
      <dgm:prSet/>
      <dgm:spPr/>
      <dgm:t>
        <a:bodyPr/>
        <a:lstStyle/>
        <a:p>
          <a:endParaRPr lang="en-US"/>
        </a:p>
      </dgm:t>
    </dgm:pt>
    <dgm:pt modelId="{4B00D4AE-A3C9-4640-A9C0-BC581F51BC59}">
      <dgm:prSet/>
      <dgm:spPr/>
      <dgm:t>
        <a:bodyPr/>
        <a:lstStyle/>
        <a:p>
          <a:r>
            <a:rPr lang="es-ES"/>
            <a:t>Integración perfecta con domain driven design</a:t>
          </a:r>
          <a:endParaRPr lang="en-US"/>
        </a:p>
      </dgm:t>
    </dgm:pt>
    <dgm:pt modelId="{B93078D1-6776-46BF-BC19-0EE320D91D2A}" type="parTrans" cxnId="{0C981617-5B4B-40E0-92F1-12D9CF46251A}">
      <dgm:prSet/>
      <dgm:spPr/>
      <dgm:t>
        <a:bodyPr/>
        <a:lstStyle/>
        <a:p>
          <a:endParaRPr lang="en-US"/>
        </a:p>
      </dgm:t>
    </dgm:pt>
    <dgm:pt modelId="{52403564-334B-4857-BE1B-D0013FF6CCAF}" type="sibTrans" cxnId="{0C981617-5B4B-40E0-92F1-12D9CF46251A}">
      <dgm:prSet/>
      <dgm:spPr/>
      <dgm:t>
        <a:bodyPr/>
        <a:lstStyle/>
        <a:p>
          <a:endParaRPr lang="en-US"/>
        </a:p>
      </dgm:t>
    </dgm:pt>
    <dgm:pt modelId="{EE054C8C-5596-4A61-BB06-0FA404EF3BA5}">
      <dgm:prSet/>
      <dgm:spPr/>
      <dgm:t>
        <a:bodyPr/>
        <a:lstStyle/>
        <a:p>
          <a:r>
            <a:rPr lang="es-ES"/>
            <a:t>Muy fácil de mantener en un control de versiones</a:t>
          </a:r>
          <a:endParaRPr lang="en-US"/>
        </a:p>
      </dgm:t>
    </dgm:pt>
    <dgm:pt modelId="{B5BBD373-33B1-4706-AB76-D3668E4A5359}" type="parTrans" cxnId="{699F1750-BC49-494C-BC2B-ED02BEE48EB6}">
      <dgm:prSet/>
      <dgm:spPr/>
      <dgm:t>
        <a:bodyPr/>
        <a:lstStyle/>
        <a:p>
          <a:endParaRPr lang="en-US"/>
        </a:p>
      </dgm:t>
    </dgm:pt>
    <dgm:pt modelId="{1F47685C-E6F9-400D-B5EC-AB51AACA0E30}" type="sibTrans" cxnId="{699F1750-BC49-494C-BC2B-ED02BEE48EB6}">
      <dgm:prSet/>
      <dgm:spPr/>
      <dgm:t>
        <a:bodyPr/>
        <a:lstStyle/>
        <a:p>
          <a:endParaRPr lang="en-US"/>
        </a:p>
      </dgm:t>
    </dgm:pt>
    <dgm:pt modelId="{4FB3E9BF-210E-4D94-93A0-342E5056C882}">
      <dgm:prSet/>
      <dgm:spPr/>
      <dgm:t>
        <a:bodyPr/>
        <a:lstStyle/>
        <a:p>
          <a:r>
            <a:rPr lang="es-ES"/>
            <a:t>Control total sobre el código del modelo</a:t>
          </a:r>
          <a:endParaRPr lang="en-US"/>
        </a:p>
      </dgm:t>
    </dgm:pt>
    <dgm:pt modelId="{20D4FF60-5B27-4486-9837-37038A981236}" type="parTrans" cxnId="{709EBF22-FE21-42A9-B22C-B181728C544C}">
      <dgm:prSet/>
      <dgm:spPr/>
      <dgm:t>
        <a:bodyPr/>
        <a:lstStyle/>
        <a:p>
          <a:endParaRPr lang="en-US"/>
        </a:p>
      </dgm:t>
    </dgm:pt>
    <dgm:pt modelId="{8D40F7D3-0D54-4BF8-902E-DAD64DBED838}" type="sibTrans" cxnId="{709EBF22-FE21-42A9-B22C-B181728C544C}">
      <dgm:prSet/>
      <dgm:spPr/>
      <dgm:t>
        <a:bodyPr/>
        <a:lstStyle/>
        <a:p>
          <a:endParaRPr lang="en-US"/>
        </a:p>
      </dgm:t>
    </dgm:pt>
    <dgm:pt modelId="{B75E442C-8825-4BBE-8EC4-C99B90352282}">
      <dgm:prSet/>
      <dgm:spPr/>
      <dgm:t>
        <a:bodyPr/>
        <a:lstStyle/>
        <a:p>
          <a:r>
            <a:rPr lang="es-ES"/>
            <a:t>Inconvenientes</a:t>
          </a:r>
          <a:endParaRPr lang="en-US"/>
        </a:p>
      </dgm:t>
    </dgm:pt>
    <dgm:pt modelId="{32AB3EDE-01AB-4CE3-81AC-5F020DE714C0}" type="parTrans" cxnId="{8EFE1FCB-BAE1-476C-BD2C-830DB104BFA3}">
      <dgm:prSet/>
      <dgm:spPr/>
      <dgm:t>
        <a:bodyPr/>
        <a:lstStyle/>
        <a:p>
          <a:endParaRPr lang="en-US"/>
        </a:p>
      </dgm:t>
    </dgm:pt>
    <dgm:pt modelId="{ABF863EB-C281-44AF-BA5C-CFD991C3FBA8}" type="sibTrans" cxnId="{8EFE1FCB-BAE1-476C-BD2C-830DB104BFA3}">
      <dgm:prSet/>
      <dgm:spPr/>
      <dgm:t>
        <a:bodyPr/>
        <a:lstStyle/>
        <a:p>
          <a:endParaRPr lang="en-US"/>
        </a:p>
      </dgm:t>
    </dgm:pt>
    <dgm:pt modelId="{0223F3D6-0353-41C4-B1C3-7592A4DEAC05}">
      <dgm:prSet/>
      <dgm:spPr/>
      <dgm:t>
        <a:bodyPr/>
        <a:lstStyle/>
        <a:p>
          <a:r>
            <a:rPr lang="es-ES"/>
            <a:t>Requiere un conocimiento más profundo de Entity Framework</a:t>
          </a:r>
          <a:endParaRPr lang="en-US"/>
        </a:p>
      </dgm:t>
    </dgm:pt>
    <dgm:pt modelId="{0E025218-1E4F-4158-A048-67ACF35C6549}" type="parTrans" cxnId="{BC41CA5F-C046-4801-B6D4-B96BD4A019CF}">
      <dgm:prSet/>
      <dgm:spPr/>
      <dgm:t>
        <a:bodyPr/>
        <a:lstStyle/>
        <a:p>
          <a:endParaRPr lang="en-US"/>
        </a:p>
      </dgm:t>
    </dgm:pt>
    <dgm:pt modelId="{C091F2AC-73DE-406E-9AD1-93F859D4F259}" type="sibTrans" cxnId="{BC41CA5F-C046-4801-B6D4-B96BD4A019CF}">
      <dgm:prSet/>
      <dgm:spPr/>
      <dgm:t>
        <a:bodyPr/>
        <a:lstStyle/>
        <a:p>
          <a:endParaRPr lang="en-US"/>
        </a:p>
      </dgm:t>
    </dgm:pt>
    <dgm:pt modelId="{EB2AAE0F-A5C0-4909-8E88-A9AE11D0EF61}" type="pres">
      <dgm:prSet presAssocID="{CAEE3B09-2FBF-41AF-8D40-B74795B9762F}" presName="linear" presStyleCnt="0">
        <dgm:presLayoutVars>
          <dgm:dir/>
          <dgm:animLvl val="lvl"/>
          <dgm:resizeHandles val="exact"/>
        </dgm:presLayoutVars>
      </dgm:prSet>
      <dgm:spPr/>
    </dgm:pt>
    <dgm:pt modelId="{1193D265-14F2-422A-BA7E-A1AC5528392A}" type="pres">
      <dgm:prSet presAssocID="{41E9D8FB-D55C-4C04-A2C4-6AF0F52DC745}" presName="parentLin" presStyleCnt="0"/>
      <dgm:spPr/>
    </dgm:pt>
    <dgm:pt modelId="{42B58FC5-DAF1-4FCE-AC80-56FE06273E59}" type="pres">
      <dgm:prSet presAssocID="{41E9D8FB-D55C-4C04-A2C4-6AF0F52DC745}" presName="parentLeftMargin" presStyleLbl="node1" presStyleIdx="0" presStyleCnt="2"/>
      <dgm:spPr/>
    </dgm:pt>
    <dgm:pt modelId="{8C728BEF-A7DA-4F91-8CB3-27EC282C4C1E}" type="pres">
      <dgm:prSet presAssocID="{41E9D8FB-D55C-4C04-A2C4-6AF0F52DC74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6B277C4-40C7-4ECE-AF50-8EE59334E651}" type="pres">
      <dgm:prSet presAssocID="{41E9D8FB-D55C-4C04-A2C4-6AF0F52DC745}" presName="negativeSpace" presStyleCnt="0"/>
      <dgm:spPr/>
    </dgm:pt>
    <dgm:pt modelId="{057D7F7D-6613-4CDE-9FAA-282E98232683}" type="pres">
      <dgm:prSet presAssocID="{41E9D8FB-D55C-4C04-A2C4-6AF0F52DC745}" presName="childText" presStyleLbl="conFgAcc1" presStyleIdx="0" presStyleCnt="2">
        <dgm:presLayoutVars>
          <dgm:bulletEnabled val="1"/>
        </dgm:presLayoutVars>
      </dgm:prSet>
      <dgm:spPr/>
    </dgm:pt>
    <dgm:pt modelId="{7715C342-45FB-45FD-9CE2-2FEDD32215BE}" type="pres">
      <dgm:prSet presAssocID="{B643593D-514A-408E-BBAA-630CD8FE8BB3}" presName="spaceBetweenRectangles" presStyleCnt="0"/>
      <dgm:spPr/>
    </dgm:pt>
    <dgm:pt modelId="{A2B38E07-3E08-4F45-967A-1FF8A6ED820A}" type="pres">
      <dgm:prSet presAssocID="{B75E442C-8825-4BBE-8EC4-C99B90352282}" presName="parentLin" presStyleCnt="0"/>
      <dgm:spPr/>
    </dgm:pt>
    <dgm:pt modelId="{57E0874B-27B6-45D2-978B-A4C3B633703A}" type="pres">
      <dgm:prSet presAssocID="{B75E442C-8825-4BBE-8EC4-C99B90352282}" presName="parentLeftMargin" presStyleLbl="node1" presStyleIdx="0" presStyleCnt="2"/>
      <dgm:spPr/>
    </dgm:pt>
    <dgm:pt modelId="{61F616FC-A727-4695-B37D-EECD9905F4D9}" type="pres">
      <dgm:prSet presAssocID="{B75E442C-8825-4BBE-8EC4-C99B9035228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EABAB92-A592-488D-8C2B-9C5D29675DDE}" type="pres">
      <dgm:prSet presAssocID="{B75E442C-8825-4BBE-8EC4-C99B90352282}" presName="negativeSpace" presStyleCnt="0"/>
      <dgm:spPr/>
    </dgm:pt>
    <dgm:pt modelId="{21DD9B34-F5C1-42CF-B013-971F71CF9E98}" type="pres">
      <dgm:prSet presAssocID="{B75E442C-8825-4BBE-8EC4-C99B90352282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EE5F420D-AAA1-48DB-9199-57BFE1E21A3A}" type="presOf" srcId="{41E9D8FB-D55C-4C04-A2C4-6AF0F52DC745}" destId="{42B58FC5-DAF1-4FCE-AC80-56FE06273E59}" srcOrd="0" destOrd="0" presId="urn:microsoft.com/office/officeart/2005/8/layout/list1"/>
    <dgm:cxn modelId="{0C981617-5B4B-40E0-92F1-12D9CF46251A}" srcId="{41E9D8FB-D55C-4C04-A2C4-6AF0F52DC745}" destId="{4B00D4AE-A3C9-4640-A9C0-BC581F51BC59}" srcOrd="0" destOrd="0" parTransId="{B93078D1-6776-46BF-BC19-0EE320D91D2A}" sibTransId="{52403564-334B-4857-BE1B-D0013FF6CCAF}"/>
    <dgm:cxn modelId="{709EBF22-FE21-42A9-B22C-B181728C544C}" srcId="{41E9D8FB-D55C-4C04-A2C4-6AF0F52DC745}" destId="{4FB3E9BF-210E-4D94-93A0-342E5056C882}" srcOrd="2" destOrd="0" parTransId="{20D4FF60-5B27-4486-9837-37038A981236}" sibTransId="{8D40F7D3-0D54-4BF8-902E-DAD64DBED838}"/>
    <dgm:cxn modelId="{BC41CA5F-C046-4801-B6D4-B96BD4A019CF}" srcId="{B75E442C-8825-4BBE-8EC4-C99B90352282}" destId="{0223F3D6-0353-41C4-B1C3-7592A4DEAC05}" srcOrd="0" destOrd="0" parTransId="{0E025218-1E4F-4158-A048-67ACF35C6549}" sibTransId="{C091F2AC-73DE-406E-9AD1-93F859D4F259}"/>
    <dgm:cxn modelId="{93F85B60-D428-4114-A892-2D731EB10E6C}" type="presOf" srcId="{4FB3E9BF-210E-4D94-93A0-342E5056C882}" destId="{057D7F7D-6613-4CDE-9FAA-282E98232683}" srcOrd="0" destOrd="2" presId="urn:microsoft.com/office/officeart/2005/8/layout/list1"/>
    <dgm:cxn modelId="{755FD269-24EA-400C-AB76-0EBF2122CB44}" type="presOf" srcId="{0223F3D6-0353-41C4-B1C3-7592A4DEAC05}" destId="{21DD9B34-F5C1-42CF-B013-971F71CF9E98}" srcOrd="0" destOrd="0" presId="urn:microsoft.com/office/officeart/2005/8/layout/list1"/>
    <dgm:cxn modelId="{699F1750-BC49-494C-BC2B-ED02BEE48EB6}" srcId="{41E9D8FB-D55C-4C04-A2C4-6AF0F52DC745}" destId="{EE054C8C-5596-4A61-BB06-0FA404EF3BA5}" srcOrd="1" destOrd="0" parTransId="{B5BBD373-33B1-4706-AB76-D3668E4A5359}" sibTransId="{1F47685C-E6F9-400D-B5EC-AB51AACA0E30}"/>
    <dgm:cxn modelId="{7219E779-ABAD-45E8-B04D-14219EF7EE26}" type="presOf" srcId="{B75E442C-8825-4BBE-8EC4-C99B90352282}" destId="{61F616FC-A727-4695-B37D-EECD9905F4D9}" srcOrd="1" destOrd="0" presId="urn:microsoft.com/office/officeart/2005/8/layout/list1"/>
    <dgm:cxn modelId="{35012F8B-2A4C-4083-941C-F6781D09462E}" type="presOf" srcId="{B75E442C-8825-4BBE-8EC4-C99B90352282}" destId="{57E0874B-27B6-45D2-978B-A4C3B633703A}" srcOrd="0" destOrd="0" presId="urn:microsoft.com/office/officeart/2005/8/layout/list1"/>
    <dgm:cxn modelId="{5EA56D8F-2BB7-4EB4-9E7E-5156E24C66A9}" srcId="{CAEE3B09-2FBF-41AF-8D40-B74795B9762F}" destId="{41E9D8FB-D55C-4C04-A2C4-6AF0F52DC745}" srcOrd="0" destOrd="0" parTransId="{02459839-AF43-4B43-B337-877BC856C685}" sibTransId="{B643593D-514A-408E-BBAA-630CD8FE8BB3}"/>
    <dgm:cxn modelId="{3C70DDAB-6B72-4695-A2EF-BB41D64CC725}" type="presOf" srcId="{EE054C8C-5596-4A61-BB06-0FA404EF3BA5}" destId="{057D7F7D-6613-4CDE-9FAA-282E98232683}" srcOrd="0" destOrd="1" presId="urn:microsoft.com/office/officeart/2005/8/layout/list1"/>
    <dgm:cxn modelId="{7D741FB9-5409-45AF-8AC8-7B117C6F2E43}" type="presOf" srcId="{4B00D4AE-A3C9-4640-A9C0-BC581F51BC59}" destId="{057D7F7D-6613-4CDE-9FAA-282E98232683}" srcOrd="0" destOrd="0" presId="urn:microsoft.com/office/officeart/2005/8/layout/list1"/>
    <dgm:cxn modelId="{BC3F14BF-16F1-4CBE-ACDC-A6ABD81185D9}" type="presOf" srcId="{41E9D8FB-D55C-4C04-A2C4-6AF0F52DC745}" destId="{8C728BEF-A7DA-4F91-8CB3-27EC282C4C1E}" srcOrd="1" destOrd="0" presId="urn:microsoft.com/office/officeart/2005/8/layout/list1"/>
    <dgm:cxn modelId="{8EFE1FCB-BAE1-476C-BD2C-830DB104BFA3}" srcId="{CAEE3B09-2FBF-41AF-8D40-B74795B9762F}" destId="{B75E442C-8825-4BBE-8EC4-C99B90352282}" srcOrd="1" destOrd="0" parTransId="{32AB3EDE-01AB-4CE3-81AC-5F020DE714C0}" sibTransId="{ABF863EB-C281-44AF-BA5C-CFD991C3FBA8}"/>
    <dgm:cxn modelId="{471A5BF6-B913-42AA-A596-C028A4E0F613}" type="presOf" srcId="{CAEE3B09-2FBF-41AF-8D40-B74795B9762F}" destId="{EB2AAE0F-A5C0-4909-8E88-A9AE11D0EF61}" srcOrd="0" destOrd="0" presId="urn:microsoft.com/office/officeart/2005/8/layout/list1"/>
    <dgm:cxn modelId="{51A1660A-125F-4C02-9075-A0E934F1D5E1}" type="presParOf" srcId="{EB2AAE0F-A5C0-4909-8E88-A9AE11D0EF61}" destId="{1193D265-14F2-422A-BA7E-A1AC5528392A}" srcOrd="0" destOrd="0" presId="urn:microsoft.com/office/officeart/2005/8/layout/list1"/>
    <dgm:cxn modelId="{D152DAE1-64FF-449B-AD57-5F2D7B0DC0B4}" type="presParOf" srcId="{1193D265-14F2-422A-BA7E-A1AC5528392A}" destId="{42B58FC5-DAF1-4FCE-AC80-56FE06273E59}" srcOrd="0" destOrd="0" presId="urn:microsoft.com/office/officeart/2005/8/layout/list1"/>
    <dgm:cxn modelId="{55918BFB-76CA-4C21-AD2E-9953EBCE4358}" type="presParOf" srcId="{1193D265-14F2-422A-BA7E-A1AC5528392A}" destId="{8C728BEF-A7DA-4F91-8CB3-27EC282C4C1E}" srcOrd="1" destOrd="0" presId="urn:microsoft.com/office/officeart/2005/8/layout/list1"/>
    <dgm:cxn modelId="{533A0F2D-5B2D-4CB1-A366-B6CC5FFBB3E9}" type="presParOf" srcId="{EB2AAE0F-A5C0-4909-8E88-A9AE11D0EF61}" destId="{A6B277C4-40C7-4ECE-AF50-8EE59334E651}" srcOrd="1" destOrd="0" presId="urn:microsoft.com/office/officeart/2005/8/layout/list1"/>
    <dgm:cxn modelId="{0A82E52B-4284-4E3D-A9C4-2F918AAFEB23}" type="presParOf" srcId="{EB2AAE0F-A5C0-4909-8E88-A9AE11D0EF61}" destId="{057D7F7D-6613-4CDE-9FAA-282E98232683}" srcOrd="2" destOrd="0" presId="urn:microsoft.com/office/officeart/2005/8/layout/list1"/>
    <dgm:cxn modelId="{65ED7DD1-5913-4AF8-878F-234CA5C1D969}" type="presParOf" srcId="{EB2AAE0F-A5C0-4909-8E88-A9AE11D0EF61}" destId="{7715C342-45FB-45FD-9CE2-2FEDD32215BE}" srcOrd="3" destOrd="0" presId="urn:microsoft.com/office/officeart/2005/8/layout/list1"/>
    <dgm:cxn modelId="{857AE2AB-0F7F-4259-A00E-6D6A0F7BB85C}" type="presParOf" srcId="{EB2AAE0F-A5C0-4909-8E88-A9AE11D0EF61}" destId="{A2B38E07-3E08-4F45-967A-1FF8A6ED820A}" srcOrd="4" destOrd="0" presId="urn:microsoft.com/office/officeart/2005/8/layout/list1"/>
    <dgm:cxn modelId="{3CC6A8A0-9D5B-43D6-909B-69AEA4D7472E}" type="presParOf" srcId="{A2B38E07-3E08-4F45-967A-1FF8A6ED820A}" destId="{57E0874B-27B6-45D2-978B-A4C3B633703A}" srcOrd="0" destOrd="0" presId="urn:microsoft.com/office/officeart/2005/8/layout/list1"/>
    <dgm:cxn modelId="{9238C40B-057E-4BB2-94CA-78DD013032E7}" type="presParOf" srcId="{A2B38E07-3E08-4F45-967A-1FF8A6ED820A}" destId="{61F616FC-A727-4695-B37D-EECD9905F4D9}" srcOrd="1" destOrd="0" presId="urn:microsoft.com/office/officeart/2005/8/layout/list1"/>
    <dgm:cxn modelId="{85A22E50-AE40-4755-8852-95BD2A3CEC40}" type="presParOf" srcId="{EB2AAE0F-A5C0-4909-8E88-A9AE11D0EF61}" destId="{FEABAB92-A592-488D-8C2B-9C5D29675DDE}" srcOrd="5" destOrd="0" presId="urn:microsoft.com/office/officeart/2005/8/layout/list1"/>
    <dgm:cxn modelId="{0EE789D9-CAC6-488E-9EBD-F8C8DC62371B}" type="presParOf" srcId="{EB2AAE0F-A5C0-4909-8E88-A9AE11D0EF61}" destId="{21DD9B34-F5C1-42CF-B013-971F71CF9E9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8103CE7-3B99-41FD-B290-CF504976811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1ACAF65-7B99-4DF5-B2C7-EA3CE37905E5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Se cargan los datos cuando se solicitan</a:t>
          </a:r>
          <a:endParaRPr lang="en-US"/>
        </a:p>
      </dgm:t>
    </dgm:pt>
    <dgm:pt modelId="{DBB6F329-0607-4D9A-918E-631E19589BEA}" type="parTrans" cxnId="{3C135473-CC8A-48C6-A7D2-73360EB63B68}">
      <dgm:prSet/>
      <dgm:spPr/>
      <dgm:t>
        <a:bodyPr/>
        <a:lstStyle/>
        <a:p>
          <a:endParaRPr lang="en-US"/>
        </a:p>
      </dgm:t>
    </dgm:pt>
    <dgm:pt modelId="{B097D362-3B0F-456A-9B58-0CBDA34D3F6A}" type="sibTrans" cxnId="{3C135473-CC8A-48C6-A7D2-73360EB63B68}">
      <dgm:prSet/>
      <dgm:spPr/>
      <dgm:t>
        <a:bodyPr/>
        <a:lstStyle/>
        <a:p>
          <a:endParaRPr lang="en-US"/>
        </a:p>
      </dgm:t>
    </dgm:pt>
    <dgm:pt modelId="{BBBDAAA0-0BDB-4801-9D09-ABA80B6B4649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Se cargan los datos en una sola petición al motor de datos</a:t>
          </a:r>
          <a:endParaRPr lang="en-US"/>
        </a:p>
      </dgm:t>
    </dgm:pt>
    <dgm:pt modelId="{BAFFBF63-18F9-49C2-8C23-A3A0C0D32FC8}" type="parTrans" cxnId="{CC599232-4D8E-4C49-A675-73F0DB5FDB79}">
      <dgm:prSet/>
      <dgm:spPr/>
      <dgm:t>
        <a:bodyPr/>
        <a:lstStyle/>
        <a:p>
          <a:endParaRPr lang="en-US"/>
        </a:p>
      </dgm:t>
    </dgm:pt>
    <dgm:pt modelId="{0619A07A-F142-45E5-9AA7-A6B6F81BFEDC}" type="sibTrans" cxnId="{CC599232-4D8E-4C49-A675-73F0DB5FDB79}">
      <dgm:prSet/>
      <dgm:spPr/>
      <dgm:t>
        <a:bodyPr/>
        <a:lstStyle/>
        <a:p>
          <a:endParaRPr lang="en-US"/>
        </a:p>
      </dgm:t>
    </dgm:pt>
    <dgm:pt modelId="{FD6A9265-68A0-4472-8997-69F4324A66E4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Se manejan las relaciones que se quieren cargar</a:t>
          </a:r>
          <a:endParaRPr lang="en-US"/>
        </a:p>
      </dgm:t>
    </dgm:pt>
    <dgm:pt modelId="{9993615C-E7C1-4C55-94F3-9CC36278702A}" type="parTrans" cxnId="{81A0F3E7-CB47-430F-A94F-4E1147D23818}">
      <dgm:prSet/>
      <dgm:spPr/>
      <dgm:t>
        <a:bodyPr/>
        <a:lstStyle/>
        <a:p>
          <a:endParaRPr lang="en-US"/>
        </a:p>
      </dgm:t>
    </dgm:pt>
    <dgm:pt modelId="{4A591264-30AE-4DF9-ADCF-474041074230}" type="sibTrans" cxnId="{81A0F3E7-CB47-430F-A94F-4E1147D23818}">
      <dgm:prSet/>
      <dgm:spPr/>
      <dgm:t>
        <a:bodyPr/>
        <a:lstStyle/>
        <a:p>
          <a:endParaRPr lang="en-US"/>
        </a:p>
      </dgm:t>
    </dgm:pt>
    <dgm:pt modelId="{FFB47C3A-8440-42C9-B19F-E103877BEC82}" type="pres">
      <dgm:prSet presAssocID="{C8103CE7-3B99-41FD-B290-CF5049768119}" presName="root" presStyleCnt="0">
        <dgm:presLayoutVars>
          <dgm:dir/>
          <dgm:resizeHandles val="exact"/>
        </dgm:presLayoutVars>
      </dgm:prSet>
      <dgm:spPr/>
    </dgm:pt>
    <dgm:pt modelId="{65C1404F-CBC1-46A6-ADA8-1FE26F430AEA}" type="pres">
      <dgm:prSet presAssocID="{41ACAF65-7B99-4DF5-B2C7-EA3CE37905E5}" presName="compNode" presStyleCnt="0"/>
      <dgm:spPr/>
    </dgm:pt>
    <dgm:pt modelId="{094A5274-50EA-4051-A4EA-62C972C73309}" type="pres">
      <dgm:prSet presAssocID="{41ACAF65-7B99-4DF5-B2C7-EA3CE37905E5}" presName="bgRect" presStyleLbl="bgShp" presStyleIdx="0" presStyleCnt="3"/>
      <dgm:spPr/>
    </dgm:pt>
    <dgm:pt modelId="{F126A099-BAAA-4014-BBE6-0B3C5FCE6056}" type="pres">
      <dgm:prSet presAssocID="{41ACAF65-7B99-4DF5-B2C7-EA3CE37905E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echa lineal: curva en sentido de las agujas del reloj"/>
        </a:ext>
      </dgm:extLst>
    </dgm:pt>
    <dgm:pt modelId="{32D1F662-46BE-4CD7-8B04-26BB999A73A5}" type="pres">
      <dgm:prSet presAssocID="{41ACAF65-7B99-4DF5-B2C7-EA3CE37905E5}" presName="spaceRect" presStyleCnt="0"/>
      <dgm:spPr/>
    </dgm:pt>
    <dgm:pt modelId="{F8541B0F-5392-4154-B1F7-28C3A66B38A0}" type="pres">
      <dgm:prSet presAssocID="{41ACAF65-7B99-4DF5-B2C7-EA3CE37905E5}" presName="parTx" presStyleLbl="revTx" presStyleIdx="0" presStyleCnt="3">
        <dgm:presLayoutVars>
          <dgm:chMax val="0"/>
          <dgm:chPref val="0"/>
        </dgm:presLayoutVars>
      </dgm:prSet>
      <dgm:spPr/>
    </dgm:pt>
    <dgm:pt modelId="{B524FD4C-CE1E-4430-8A79-D54E25BED140}" type="pres">
      <dgm:prSet presAssocID="{B097D362-3B0F-456A-9B58-0CBDA34D3F6A}" presName="sibTrans" presStyleCnt="0"/>
      <dgm:spPr/>
    </dgm:pt>
    <dgm:pt modelId="{42A3875C-EF66-4EC7-BE0B-48884A865EAB}" type="pres">
      <dgm:prSet presAssocID="{BBBDAAA0-0BDB-4801-9D09-ABA80B6B4649}" presName="compNode" presStyleCnt="0"/>
      <dgm:spPr/>
    </dgm:pt>
    <dgm:pt modelId="{A93BC406-AEED-419D-84F7-4D2EE8485180}" type="pres">
      <dgm:prSet presAssocID="{BBBDAAA0-0BDB-4801-9D09-ABA80B6B4649}" presName="bgRect" presStyleLbl="bgShp" presStyleIdx="1" presStyleCnt="3"/>
      <dgm:spPr/>
    </dgm:pt>
    <dgm:pt modelId="{F8730945-FC21-41C9-939D-104B380984E0}" type="pres">
      <dgm:prSet presAssocID="{BBBDAAA0-0BDB-4801-9D09-ABA80B6B464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scargar"/>
        </a:ext>
      </dgm:extLst>
    </dgm:pt>
    <dgm:pt modelId="{1F763290-335D-4BF8-BBB8-5EFBD911C5A2}" type="pres">
      <dgm:prSet presAssocID="{BBBDAAA0-0BDB-4801-9D09-ABA80B6B4649}" presName="spaceRect" presStyleCnt="0"/>
      <dgm:spPr/>
    </dgm:pt>
    <dgm:pt modelId="{48B2A12B-C0C2-452A-9783-1F33A312136F}" type="pres">
      <dgm:prSet presAssocID="{BBBDAAA0-0BDB-4801-9D09-ABA80B6B4649}" presName="parTx" presStyleLbl="revTx" presStyleIdx="1" presStyleCnt="3">
        <dgm:presLayoutVars>
          <dgm:chMax val="0"/>
          <dgm:chPref val="0"/>
        </dgm:presLayoutVars>
      </dgm:prSet>
      <dgm:spPr/>
    </dgm:pt>
    <dgm:pt modelId="{8AC6ED62-46D0-4D29-BF4A-94B87CA40F3B}" type="pres">
      <dgm:prSet presAssocID="{0619A07A-F142-45E5-9AA7-A6B6F81BFEDC}" presName="sibTrans" presStyleCnt="0"/>
      <dgm:spPr/>
    </dgm:pt>
    <dgm:pt modelId="{B70E121B-471F-4867-ABF8-43A43F5489CC}" type="pres">
      <dgm:prSet presAssocID="{FD6A9265-68A0-4472-8997-69F4324A66E4}" presName="compNode" presStyleCnt="0"/>
      <dgm:spPr/>
    </dgm:pt>
    <dgm:pt modelId="{84CA04A1-7AD4-44A8-972E-3C91FCD148AF}" type="pres">
      <dgm:prSet presAssocID="{FD6A9265-68A0-4472-8997-69F4324A66E4}" presName="bgRect" presStyleLbl="bgShp" presStyleIdx="2" presStyleCnt="3"/>
      <dgm:spPr/>
    </dgm:pt>
    <dgm:pt modelId="{3CB25D93-B7A0-477B-BF66-61F0338CC218}" type="pres">
      <dgm:prSet presAssocID="{FD6A9265-68A0-4472-8997-69F4324A66E4}" presName="iconRect" presStyleLbl="node1" presStyleIdx="2" presStyleCnt="3" custAng="1080000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C53098D8-9160-4BBB-814B-57080A75EFB9}" type="pres">
      <dgm:prSet presAssocID="{FD6A9265-68A0-4472-8997-69F4324A66E4}" presName="spaceRect" presStyleCnt="0"/>
      <dgm:spPr/>
    </dgm:pt>
    <dgm:pt modelId="{1120FD83-3DBA-4596-9355-D3C33871EC7A}" type="pres">
      <dgm:prSet presAssocID="{FD6A9265-68A0-4472-8997-69F4324A66E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FA4162E-8C0E-4201-982D-16DA3EE2CFF2}" type="presOf" srcId="{FD6A9265-68A0-4472-8997-69F4324A66E4}" destId="{1120FD83-3DBA-4596-9355-D3C33871EC7A}" srcOrd="0" destOrd="0" presId="urn:microsoft.com/office/officeart/2018/2/layout/IconVerticalSolidList"/>
    <dgm:cxn modelId="{CC599232-4D8E-4C49-A675-73F0DB5FDB79}" srcId="{C8103CE7-3B99-41FD-B290-CF5049768119}" destId="{BBBDAAA0-0BDB-4801-9D09-ABA80B6B4649}" srcOrd="1" destOrd="0" parTransId="{BAFFBF63-18F9-49C2-8C23-A3A0C0D32FC8}" sibTransId="{0619A07A-F142-45E5-9AA7-A6B6F81BFEDC}"/>
    <dgm:cxn modelId="{0A2CDA61-053D-415A-B6DE-60387E8A2141}" type="presOf" srcId="{C8103CE7-3B99-41FD-B290-CF5049768119}" destId="{FFB47C3A-8440-42C9-B19F-E103877BEC82}" srcOrd="0" destOrd="0" presId="urn:microsoft.com/office/officeart/2018/2/layout/IconVerticalSolidList"/>
    <dgm:cxn modelId="{3C135473-CC8A-48C6-A7D2-73360EB63B68}" srcId="{C8103CE7-3B99-41FD-B290-CF5049768119}" destId="{41ACAF65-7B99-4DF5-B2C7-EA3CE37905E5}" srcOrd="0" destOrd="0" parTransId="{DBB6F329-0607-4D9A-918E-631E19589BEA}" sibTransId="{B097D362-3B0F-456A-9B58-0CBDA34D3F6A}"/>
    <dgm:cxn modelId="{B337A2DC-2191-4F55-9208-C045BEC66B98}" type="presOf" srcId="{41ACAF65-7B99-4DF5-B2C7-EA3CE37905E5}" destId="{F8541B0F-5392-4154-B1F7-28C3A66B38A0}" srcOrd="0" destOrd="0" presId="urn:microsoft.com/office/officeart/2018/2/layout/IconVerticalSolidList"/>
    <dgm:cxn modelId="{81A0F3E7-CB47-430F-A94F-4E1147D23818}" srcId="{C8103CE7-3B99-41FD-B290-CF5049768119}" destId="{FD6A9265-68A0-4472-8997-69F4324A66E4}" srcOrd="2" destOrd="0" parTransId="{9993615C-E7C1-4C55-94F3-9CC36278702A}" sibTransId="{4A591264-30AE-4DF9-ADCF-474041074230}"/>
    <dgm:cxn modelId="{6DC469E9-1A3F-4753-9331-01A40A552B38}" type="presOf" srcId="{BBBDAAA0-0BDB-4801-9D09-ABA80B6B4649}" destId="{48B2A12B-C0C2-452A-9783-1F33A312136F}" srcOrd="0" destOrd="0" presId="urn:microsoft.com/office/officeart/2018/2/layout/IconVerticalSolidList"/>
    <dgm:cxn modelId="{ABEBE658-0F69-4F90-88C8-BDC47B356B12}" type="presParOf" srcId="{FFB47C3A-8440-42C9-B19F-E103877BEC82}" destId="{65C1404F-CBC1-46A6-ADA8-1FE26F430AEA}" srcOrd="0" destOrd="0" presId="urn:microsoft.com/office/officeart/2018/2/layout/IconVerticalSolidList"/>
    <dgm:cxn modelId="{FB393BA3-68B8-4067-8152-6CE16D6365C0}" type="presParOf" srcId="{65C1404F-CBC1-46A6-ADA8-1FE26F430AEA}" destId="{094A5274-50EA-4051-A4EA-62C972C73309}" srcOrd="0" destOrd="0" presId="urn:microsoft.com/office/officeart/2018/2/layout/IconVerticalSolidList"/>
    <dgm:cxn modelId="{F6C1B2B7-4872-47A0-82D3-D5C4637AA322}" type="presParOf" srcId="{65C1404F-CBC1-46A6-ADA8-1FE26F430AEA}" destId="{F126A099-BAAA-4014-BBE6-0B3C5FCE6056}" srcOrd="1" destOrd="0" presId="urn:microsoft.com/office/officeart/2018/2/layout/IconVerticalSolidList"/>
    <dgm:cxn modelId="{F87FF197-0BA9-4A67-9D66-FDBF6B710E70}" type="presParOf" srcId="{65C1404F-CBC1-46A6-ADA8-1FE26F430AEA}" destId="{32D1F662-46BE-4CD7-8B04-26BB999A73A5}" srcOrd="2" destOrd="0" presId="urn:microsoft.com/office/officeart/2018/2/layout/IconVerticalSolidList"/>
    <dgm:cxn modelId="{37B900B2-8B64-4F65-A1CF-8E8F29BB9397}" type="presParOf" srcId="{65C1404F-CBC1-46A6-ADA8-1FE26F430AEA}" destId="{F8541B0F-5392-4154-B1F7-28C3A66B38A0}" srcOrd="3" destOrd="0" presId="urn:microsoft.com/office/officeart/2018/2/layout/IconVerticalSolidList"/>
    <dgm:cxn modelId="{E113D50E-AAEE-45E6-8DAD-71D6EC18029B}" type="presParOf" srcId="{FFB47C3A-8440-42C9-B19F-E103877BEC82}" destId="{B524FD4C-CE1E-4430-8A79-D54E25BED140}" srcOrd="1" destOrd="0" presId="urn:microsoft.com/office/officeart/2018/2/layout/IconVerticalSolidList"/>
    <dgm:cxn modelId="{AF504F55-0133-45C5-BD94-9B3C008E460A}" type="presParOf" srcId="{FFB47C3A-8440-42C9-B19F-E103877BEC82}" destId="{42A3875C-EF66-4EC7-BE0B-48884A865EAB}" srcOrd="2" destOrd="0" presId="urn:microsoft.com/office/officeart/2018/2/layout/IconVerticalSolidList"/>
    <dgm:cxn modelId="{32E783AF-C822-4A1E-99A0-12CB1DA514BD}" type="presParOf" srcId="{42A3875C-EF66-4EC7-BE0B-48884A865EAB}" destId="{A93BC406-AEED-419D-84F7-4D2EE8485180}" srcOrd="0" destOrd="0" presId="urn:microsoft.com/office/officeart/2018/2/layout/IconVerticalSolidList"/>
    <dgm:cxn modelId="{3F11BB73-C590-4559-861D-9AE6BE5F6F3B}" type="presParOf" srcId="{42A3875C-EF66-4EC7-BE0B-48884A865EAB}" destId="{F8730945-FC21-41C9-939D-104B380984E0}" srcOrd="1" destOrd="0" presId="urn:microsoft.com/office/officeart/2018/2/layout/IconVerticalSolidList"/>
    <dgm:cxn modelId="{D44080BE-5F8E-4FDF-8AA7-91F11A8DBE4B}" type="presParOf" srcId="{42A3875C-EF66-4EC7-BE0B-48884A865EAB}" destId="{1F763290-335D-4BF8-BBB8-5EFBD911C5A2}" srcOrd="2" destOrd="0" presId="urn:microsoft.com/office/officeart/2018/2/layout/IconVerticalSolidList"/>
    <dgm:cxn modelId="{164145AF-FAD5-4070-ADF9-110413118E57}" type="presParOf" srcId="{42A3875C-EF66-4EC7-BE0B-48884A865EAB}" destId="{48B2A12B-C0C2-452A-9783-1F33A312136F}" srcOrd="3" destOrd="0" presId="urn:microsoft.com/office/officeart/2018/2/layout/IconVerticalSolidList"/>
    <dgm:cxn modelId="{FD221F71-20F1-4F98-88A2-C83F44F1DAA1}" type="presParOf" srcId="{FFB47C3A-8440-42C9-B19F-E103877BEC82}" destId="{8AC6ED62-46D0-4D29-BF4A-94B87CA40F3B}" srcOrd="3" destOrd="0" presId="urn:microsoft.com/office/officeart/2018/2/layout/IconVerticalSolidList"/>
    <dgm:cxn modelId="{5263116B-AF6D-4D9F-8790-3980CE2AD482}" type="presParOf" srcId="{FFB47C3A-8440-42C9-B19F-E103877BEC82}" destId="{B70E121B-471F-4867-ABF8-43A43F5489CC}" srcOrd="4" destOrd="0" presId="urn:microsoft.com/office/officeart/2018/2/layout/IconVerticalSolidList"/>
    <dgm:cxn modelId="{C2AF1FDD-908D-4490-B40E-5974CC21841B}" type="presParOf" srcId="{B70E121B-471F-4867-ABF8-43A43F5489CC}" destId="{84CA04A1-7AD4-44A8-972E-3C91FCD148AF}" srcOrd="0" destOrd="0" presId="urn:microsoft.com/office/officeart/2018/2/layout/IconVerticalSolidList"/>
    <dgm:cxn modelId="{9204F552-F2A1-4984-8E92-795A23DC8C58}" type="presParOf" srcId="{B70E121B-471F-4867-ABF8-43A43F5489CC}" destId="{3CB25D93-B7A0-477B-BF66-61F0338CC218}" srcOrd="1" destOrd="0" presId="urn:microsoft.com/office/officeart/2018/2/layout/IconVerticalSolidList"/>
    <dgm:cxn modelId="{E5B312E4-7BA5-4774-98A8-6E569E721C40}" type="presParOf" srcId="{B70E121B-471F-4867-ABF8-43A43F5489CC}" destId="{C53098D8-9160-4BBB-814B-57080A75EFB9}" srcOrd="2" destOrd="0" presId="urn:microsoft.com/office/officeart/2018/2/layout/IconVerticalSolidList"/>
    <dgm:cxn modelId="{F1256340-BF8D-4657-9925-0C4DA7AF3944}" type="presParOf" srcId="{B70E121B-471F-4867-ABF8-43A43F5489CC}" destId="{1120FD83-3DBA-4596-9355-D3C33871EC7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9A564F3-8BAF-4722-8728-A03E7BC0EFE9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11DFB81-24B3-4DE6-96A8-06E977D970CF}">
      <dgm:prSet/>
      <dgm:spPr/>
      <dgm:t>
        <a:bodyPr/>
        <a:lstStyle/>
        <a:p>
          <a:r>
            <a:rPr lang="es-ES"/>
            <a:t>Ventajas</a:t>
          </a:r>
          <a:endParaRPr lang="en-US"/>
        </a:p>
      </dgm:t>
    </dgm:pt>
    <dgm:pt modelId="{2F4BC622-8352-44DA-A844-671D621F13C9}" type="parTrans" cxnId="{DFB3F521-06A4-4AF3-89CE-CB13041B1EC5}">
      <dgm:prSet/>
      <dgm:spPr/>
      <dgm:t>
        <a:bodyPr/>
        <a:lstStyle/>
        <a:p>
          <a:endParaRPr lang="en-US"/>
        </a:p>
      </dgm:t>
    </dgm:pt>
    <dgm:pt modelId="{F0C8C6CD-B2E7-417D-80DC-B84CF2A20CCA}" type="sibTrans" cxnId="{DFB3F521-06A4-4AF3-89CE-CB13041B1EC5}">
      <dgm:prSet/>
      <dgm:spPr/>
      <dgm:t>
        <a:bodyPr/>
        <a:lstStyle/>
        <a:p>
          <a:endParaRPr lang="en-US"/>
        </a:p>
      </dgm:t>
    </dgm:pt>
    <dgm:pt modelId="{10BB416B-820F-48D1-89F5-0DF040BA8590}">
      <dgm:prSet/>
      <dgm:spPr/>
      <dgm:t>
        <a:bodyPr/>
        <a:lstStyle/>
        <a:p>
          <a:r>
            <a:rPr lang="es-ES"/>
            <a:t>Menor carga de trabajo en el motor de base de datos</a:t>
          </a:r>
          <a:endParaRPr lang="en-US"/>
        </a:p>
      </dgm:t>
    </dgm:pt>
    <dgm:pt modelId="{18D01E9C-E851-4230-A042-AAD0B359787F}" type="parTrans" cxnId="{F6F82CC6-DAAE-4EE0-87A2-AE9977D3C2D0}">
      <dgm:prSet/>
      <dgm:spPr/>
      <dgm:t>
        <a:bodyPr/>
        <a:lstStyle/>
        <a:p>
          <a:endParaRPr lang="en-US"/>
        </a:p>
      </dgm:t>
    </dgm:pt>
    <dgm:pt modelId="{35D515CF-950E-4C99-831F-8C420BC0939B}" type="sibTrans" cxnId="{F6F82CC6-DAAE-4EE0-87A2-AE9977D3C2D0}">
      <dgm:prSet/>
      <dgm:spPr/>
      <dgm:t>
        <a:bodyPr/>
        <a:lstStyle/>
        <a:p>
          <a:endParaRPr lang="en-US"/>
        </a:p>
      </dgm:t>
    </dgm:pt>
    <dgm:pt modelId="{A868072D-95BE-4F95-8B4E-D13BA14E3EBE}">
      <dgm:prSet/>
      <dgm:spPr/>
      <dgm:t>
        <a:bodyPr/>
        <a:lstStyle/>
        <a:p>
          <a:r>
            <a:rPr lang="es-ES"/>
            <a:t>Mejor rendimiento con consultas complejas</a:t>
          </a:r>
          <a:endParaRPr lang="en-US"/>
        </a:p>
      </dgm:t>
    </dgm:pt>
    <dgm:pt modelId="{10DDFFDE-1943-4989-A474-2D74F9AE97A4}" type="parTrans" cxnId="{9EE435A9-57ED-4BF1-86F5-271C2C835CE0}">
      <dgm:prSet/>
      <dgm:spPr/>
      <dgm:t>
        <a:bodyPr/>
        <a:lstStyle/>
        <a:p>
          <a:endParaRPr lang="en-US"/>
        </a:p>
      </dgm:t>
    </dgm:pt>
    <dgm:pt modelId="{A11F352D-BD79-4030-9295-1DD3AFB1C546}" type="sibTrans" cxnId="{9EE435A9-57ED-4BF1-86F5-271C2C835CE0}">
      <dgm:prSet/>
      <dgm:spPr/>
      <dgm:t>
        <a:bodyPr/>
        <a:lstStyle/>
        <a:p>
          <a:endParaRPr lang="en-US"/>
        </a:p>
      </dgm:t>
    </dgm:pt>
    <dgm:pt modelId="{6AC11201-CCDE-4F69-B026-19938E4AB3DA}">
      <dgm:prSet/>
      <dgm:spPr/>
      <dgm:t>
        <a:bodyPr/>
        <a:lstStyle/>
        <a:p>
          <a:r>
            <a:rPr lang="es-ES"/>
            <a:t>Inconvenientes</a:t>
          </a:r>
          <a:endParaRPr lang="en-US"/>
        </a:p>
      </dgm:t>
    </dgm:pt>
    <dgm:pt modelId="{9511985E-0F06-4DD7-ADA4-4EEEE717D304}" type="parTrans" cxnId="{910A438D-8F99-4698-A5A4-200D1DE6D1F5}">
      <dgm:prSet/>
      <dgm:spPr/>
      <dgm:t>
        <a:bodyPr/>
        <a:lstStyle/>
        <a:p>
          <a:endParaRPr lang="en-US"/>
        </a:p>
      </dgm:t>
    </dgm:pt>
    <dgm:pt modelId="{29A7A4B9-4118-4BD8-B4F1-E1BBA0B47005}" type="sibTrans" cxnId="{910A438D-8F99-4698-A5A4-200D1DE6D1F5}">
      <dgm:prSet/>
      <dgm:spPr/>
      <dgm:t>
        <a:bodyPr/>
        <a:lstStyle/>
        <a:p>
          <a:endParaRPr lang="en-US"/>
        </a:p>
      </dgm:t>
    </dgm:pt>
    <dgm:pt modelId="{72A71BE5-3BE1-4B07-9914-CF7DFA80778A}">
      <dgm:prSet/>
      <dgm:spPr/>
      <dgm:t>
        <a:bodyPr/>
        <a:lstStyle/>
        <a:p>
          <a:r>
            <a:rPr lang="es-ES"/>
            <a:t>Posibilidad de cargar más datos de los necesarios en memoria</a:t>
          </a:r>
          <a:endParaRPr lang="en-US"/>
        </a:p>
      </dgm:t>
    </dgm:pt>
    <dgm:pt modelId="{D9E84937-F249-4B13-836E-DBA90CCFF1BB}" type="parTrans" cxnId="{3036B5E8-2019-4100-A80C-54AB4BB01AA3}">
      <dgm:prSet/>
      <dgm:spPr/>
      <dgm:t>
        <a:bodyPr/>
        <a:lstStyle/>
        <a:p>
          <a:endParaRPr lang="en-US"/>
        </a:p>
      </dgm:t>
    </dgm:pt>
    <dgm:pt modelId="{A5197BEC-ACCB-46B5-A379-B8EB6A239485}" type="sibTrans" cxnId="{3036B5E8-2019-4100-A80C-54AB4BB01AA3}">
      <dgm:prSet/>
      <dgm:spPr/>
      <dgm:t>
        <a:bodyPr/>
        <a:lstStyle/>
        <a:p>
          <a:endParaRPr lang="en-US"/>
        </a:p>
      </dgm:t>
    </dgm:pt>
    <dgm:pt modelId="{1A9A1102-8702-4354-BB81-45EE64CDE5AC}" type="pres">
      <dgm:prSet presAssocID="{39A564F3-8BAF-4722-8728-A03E7BC0EFE9}" presName="Name0" presStyleCnt="0">
        <dgm:presLayoutVars>
          <dgm:dir/>
          <dgm:animLvl val="lvl"/>
          <dgm:resizeHandles val="exact"/>
        </dgm:presLayoutVars>
      </dgm:prSet>
      <dgm:spPr/>
    </dgm:pt>
    <dgm:pt modelId="{DB930CBD-6CBD-417F-AAEF-18A467AC72D6}" type="pres">
      <dgm:prSet presAssocID="{311DFB81-24B3-4DE6-96A8-06E977D970CF}" presName="linNode" presStyleCnt="0"/>
      <dgm:spPr/>
    </dgm:pt>
    <dgm:pt modelId="{84733104-14E7-4AAC-BCD4-58481EEFA147}" type="pres">
      <dgm:prSet presAssocID="{311DFB81-24B3-4DE6-96A8-06E977D970CF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DF79F166-52DC-4F0E-9CD6-6DFDFBCCE5EA}" type="pres">
      <dgm:prSet presAssocID="{311DFB81-24B3-4DE6-96A8-06E977D970CF}" presName="descendantText" presStyleLbl="alignAccFollowNode1" presStyleIdx="0" presStyleCnt="2">
        <dgm:presLayoutVars>
          <dgm:bulletEnabled val="1"/>
        </dgm:presLayoutVars>
      </dgm:prSet>
      <dgm:spPr/>
    </dgm:pt>
    <dgm:pt modelId="{3BD99B5C-BDC5-4AE3-8432-6D92F18CED69}" type="pres">
      <dgm:prSet presAssocID="{F0C8C6CD-B2E7-417D-80DC-B84CF2A20CCA}" presName="sp" presStyleCnt="0"/>
      <dgm:spPr/>
    </dgm:pt>
    <dgm:pt modelId="{A86C25AE-7577-4C3A-A1BB-94F1E89C18EA}" type="pres">
      <dgm:prSet presAssocID="{6AC11201-CCDE-4F69-B026-19938E4AB3DA}" presName="linNode" presStyleCnt="0"/>
      <dgm:spPr/>
    </dgm:pt>
    <dgm:pt modelId="{5F1BBC37-3D6C-428B-93D9-1E0C52A21818}" type="pres">
      <dgm:prSet presAssocID="{6AC11201-CCDE-4F69-B026-19938E4AB3DA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380F1223-FF3C-42B9-B23A-CC7150EF59F5}" type="pres">
      <dgm:prSet presAssocID="{6AC11201-CCDE-4F69-B026-19938E4AB3DA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F09B0A12-2D9C-4F3D-A62C-0A833CFCD70C}" type="presOf" srcId="{72A71BE5-3BE1-4B07-9914-CF7DFA80778A}" destId="{380F1223-FF3C-42B9-B23A-CC7150EF59F5}" srcOrd="0" destOrd="0" presId="urn:microsoft.com/office/officeart/2005/8/layout/vList5"/>
    <dgm:cxn modelId="{DFB3F521-06A4-4AF3-89CE-CB13041B1EC5}" srcId="{39A564F3-8BAF-4722-8728-A03E7BC0EFE9}" destId="{311DFB81-24B3-4DE6-96A8-06E977D970CF}" srcOrd="0" destOrd="0" parTransId="{2F4BC622-8352-44DA-A844-671D621F13C9}" sibTransId="{F0C8C6CD-B2E7-417D-80DC-B84CF2A20CCA}"/>
    <dgm:cxn modelId="{200CB747-E338-446B-85F8-839588700D35}" type="presOf" srcId="{10BB416B-820F-48D1-89F5-0DF040BA8590}" destId="{DF79F166-52DC-4F0E-9CD6-6DFDFBCCE5EA}" srcOrd="0" destOrd="0" presId="urn:microsoft.com/office/officeart/2005/8/layout/vList5"/>
    <dgm:cxn modelId="{3E92F769-BAF4-49D0-B1C1-0BF52BC533CA}" type="presOf" srcId="{311DFB81-24B3-4DE6-96A8-06E977D970CF}" destId="{84733104-14E7-4AAC-BCD4-58481EEFA147}" srcOrd="0" destOrd="0" presId="urn:microsoft.com/office/officeart/2005/8/layout/vList5"/>
    <dgm:cxn modelId="{A5D1AB6D-FAC2-4C9E-B069-9DB6F6B5E116}" type="presOf" srcId="{6AC11201-CCDE-4F69-B026-19938E4AB3DA}" destId="{5F1BBC37-3D6C-428B-93D9-1E0C52A21818}" srcOrd="0" destOrd="0" presId="urn:microsoft.com/office/officeart/2005/8/layout/vList5"/>
    <dgm:cxn modelId="{910A438D-8F99-4698-A5A4-200D1DE6D1F5}" srcId="{39A564F3-8BAF-4722-8728-A03E7BC0EFE9}" destId="{6AC11201-CCDE-4F69-B026-19938E4AB3DA}" srcOrd="1" destOrd="0" parTransId="{9511985E-0F06-4DD7-ADA4-4EEEE717D304}" sibTransId="{29A7A4B9-4118-4BD8-B4F1-E1BBA0B47005}"/>
    <dgm:cxn modelId="{9EE435A9-57ED-4BF1-86F5-271C2C835CE0}" srcId="{311DFB81-24B3-4DE6-96A8-06E977D970CF}" destId="{A868072D-95BE-4F95-8B4E-D13BA14E3EBE}" srcOrd="1" destOrd="0" parTransId="{10DDFFDE-1943-4989-A474-2D74F9AE97A4}" sibTransId="{A11F352D-BD79-4030-9295-1DD3AFB1C546}"/>
    <dgm:cxn modelId="{FFA9A4B8-55F2-4F63-AFCB-C40BDC95B0C1}" type="presOf" srcId="{A868072D-95BE-4F95-8B4E-D13BA14E3EBE}" destId="{DF79F166-52DC-4F0E-9CD6-6DFDFBCCE5EA}" srcOrd="0" destOrd="1" presId="urn:microsoft.com/office/officeart/2005/8/layout/vList5"/>
    <dgm:cxn modelId="{F6F82CC6-DAAE-4EE0-87A2-AE9977D3C2D0}" srcId="{311DFB81-24B3-4DE6-96A8-06E977D970CF}" destId="{10BB416B-820F-48D1-89F5-0DF040BA8590}" srcOrd="0" destOrd="0" parTransId="{18D01E9C-E851-4230-A042-AAD0B359787F}" sibTransId="{35D515CF-950E-4C99-831F-8C420BC0939B}"/>
    <dgm:cxn modelId="{3036B5E8-2019-4100-A80C-54AB4BB01AA3}" srcId="{6AC11201-CCDE-4F69-B026-19938E4AB3DA}" destId="{72A71BE5-3BE1-4B07-9914-CF7DFA80778A}" srcOrd="0" destOrd="0" parTransId="{D9E84937-F249-4B13-836E-DBA90CCFF1BB}" sibTransId="{A5197BEC-ACCB-46B5-A379-B8EB6A239485}"/>
    <dgm:cxn modelId="{C90B80FC-AAA6-4026-8FDF-7E337DFDC9C1}" type="presOf" srcId="{39A564F3-8BAF-4722-8728-A03E7BC0EFE9}" destId="{1A9A1102-8702-4354-BB81-45EE64CDE5AC}" srcOrd="0" destOrd="0" presId="urn:microsoft.com/office/officeart/2005/8/layout/vList5"/>
    <dgm:cxn modelId="{0BDA97FB-69FF-46E0-BCD2-99D379D59882}" type="presParOf" srcId="{1A9A1102-8702-4354-BB81-45EE64CDE5AC}" destId="{DB930CBD-6CBD-417F-AAEF-18A467AC72D6}" srcOrd="0" destOrd="0" presId="urn:microsoft.com/office/officeart/2005/8/layout/vList5"/>
    <dgm:cxn modelId="{D0A7F6C5-EC76-4514-AE1B-6B7F7B60239C}" type="presParOf" srcId="{DB930CBD-6CBD-417F-AAEF-18A467AC72D6}" destId="{84733104-14E7-4AAC-BCD4-58481EEFA147}" srcOrd="0" destOrd="0" presId="urn:microsoft.com/office/officeart/2005/8/layout/vList5"/>
    <dgm:cxn modelId="{8D19D03A-ED5A-4129-956C-70E05AE3E7DB}" type="presParOf" srcId="{DB930CBD-6CBD-417F-AAEF-18A467AC72D6}" destId="{DF79F166-52DC-4F0E-9CD6-6DFDFBCCE5EA}" srcOrd="1" destOrd="0" presId="urn:microsoft.com/office/officeart/2005/8/layout/vList5"/>
    <dgm:cxn modelId="{517E60E0-4628-46FA-B477-97D966069C81}" type="presParOf" srcId="{1A9A1102-8702-4354-BB81-45EE64CDE5AC}" destId="{3BD99B5C-BDC5-4AE3-8432-6D92F18CED69}" srcOrd="1" destOrd="0" presId="urn:microsoft.com/office/officeart/2005/8/layout/vList5"/>
    <dgm:cxn modelId="{03557FF6-995E-4543-AA64-0982F45E6BC8}" type="presParOf" srcId="{1A9A1102-8702-4354-BB81-45EE64CDE5AC}" destId="{A86C25AE-7577-4C3A-A1BB-94F1E89C18EA}" srcOrd="2" destOrd="0" presId="urn:microsoft.com/office/officeart/2005/8/layout/vList5"/>
    <dgm:cxn modelId="{5C17341E-6A93-49EF-863B-1EB9E290E0F8}" type="presParOf" srcId="{A86C25AE-7577-4C3A-A1BB-94F1E89C18EA}" destId="{5F1BBC37-3D6C-428B-93D9-1E0C52A21818}" srcOrd="0" destOrd="0" presId="urn:microsoft.com/office/officeart/2005/8/layout/vList5"/>
    <dgm:cxn modelId="{AF914A59-51C0-4772-B3C1-0034F0269C47}" type="presParOf" srcId="{A86C25AE-7577-4C3A-A1BB-94F1E89C18EA}" destId="{380F1223-FF3C-42B9-B23A-CC7150EF59F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87C90EB-1151-4796-BB44-30246F260DF2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2E9D6E6-F5D1-41A7-B55A-EED35AC730E0}">
      <dgm:prSet/>
      <dgm:spPr/>
      <dgm:t>
        <a:bodyPr/>
        <a:lstStyle/>
        <a:p>
          <a:r>
            <a:rPr lang="es-ES"/>
            <a:t>Se cargan los datos bajo demanda</a:t>
          </a:r>
          <a:endParaRPr lang="en-US"/>
        </a:p>
      </dgm:t>
    </dgm:pt>
    <dgm:pt modelId="{33718D3D-2DFD-4AFA-B837-6EA7DB607CCF}" type="parTrans" cxnId="{9E11DC72-F25A-46BC-9841-D43D2AC81F55}">
      <dgm:prSet/>
      <dgm:spPr/>
      <dgm:t>
        <a:bodyPr/>
        <a:lstStyle/>
        <a:p>
          <a:endParaRPr lang="en-US"/>
        </a:p>
      </dgm:t>
    </dgm:pt>
    <dgm:pt modelId="{E973E464-74E6-4F30-A3CA-A9D9FB6ED975}" type="sibTrans" cxnId="{9E11DC72-F25A-46BC-9841-D43D2AC81F55}">
      <dgm:prSet/>
      <dgm:spPr/>
      <dgm:t>
        <a:bodyPr/>
        <a:lstStyle/>
        <a:p>
          <a:endParaRPr lang="en-US"/>
        </a:p>
      </dgm:t>
    </dgm:pt>
    <dgm:pt modelId="{8958CDC7-1206-42E9-BE9B-8938DB68D943}">
      <dgm:prSet/>
      <dgm:spPr/>
      <dgm:t>
        <a:bodyPr/>
        <a:lstStyle/>
        <a:p>
          <a:r>
            <a:rPr lang="es-ES"/>
            <a:t>Las relaciones no se resuelven hasta que se usen</a:t>
          </a:r>
          <a:endParaRPr lang="en-US"/>
        </a:p>
      </dgm:t>
    </dgm:pt>
    <dgm:pt modelId="{3770D67F-6AD1-405B-9BEE-72411CD0498D}" type="parTrans" cxnId="{12605DAA-04E6-4119-B918-9DCBA93AC1B4}">
      <dgm:prSet/>
      <dgm:spPr/>
      <dgm:t>
        <a:bodyPr/>
        <a:lstStyle/>
        <a:p>
          <a:endParaRPr lang="en-US"/>
        </a:p>
      </dgm:t>
    </dgm:pt>
    <dgm:pt modelId="{EED1C0CD-2AEB-4ED8-81FB-80ABEAB3EADC}" type="sibTrans" cxnId="{12605DAA-04E6-4119-B918-9DCBA93AC1B4}">
      <dgm:prSet/>
      <dgm:spPr/>
      <dgm:t>
        <a:bodyPr/>
        <a:lstStyle/>
        <a:p>
          <a:endParaRPr lang="en-US"/>
        </a:p>
      </dgm:t>
    </dgm:pt>
    <dgm:pt modelId="{6BF9173B-1086-4984-BA0F-8D32EC62B311}" type="pres">
      <dgm:prSet presAssocID="{C87C90EB-1151-4796-BB44-30246F260DF2}" presName="root" presStyleCnt="0">
        <dgm:presLayoutVars>
          <dgm:dir/>
          <dgm:resizeHandles val="exact"/>
        </dgm:presLayoutVars>
      </dgm:prSet>
      <dgm:spPr/>
    </dgm:pt>
    <dgm:pt modelId="{8A66C878-881A-4023-9994-A2242C0F77ED}" type="pres">
      <dgm:prSet presAssocID="{C87C90EB-1151-4796-BB44-30246F260DF2}" presName="container" presStyleCnt="0">
        <dgm:presLayoutVars>
          <dgm:dir/>
          <dgm:resizeHandles val="exact"/>
        </dgm:presLayoutVars>
      </dgm:prSet>
      <dgm:spPr/>
    </dgm:pt>
    <dgm:pt modelId="{328B906D-8594-47B3-8E95-066FB29C7A51}" type="pres">
      <dgm:prSet presAssocID="{22E9D6E6-F5D1-41A7-B55A-EED35AC730E0}" presName="compNode" presStyleCnt="0"/>
      <dgm:spPr/>
    </dgm:pt>
    <dgm:pt modelId="{40AF18B9-9869-48E1-91E1-ADBCE2D0E646}" type="pres">
      <dgm:prSet presAssocID="{22E9D6E6-F5D1-41A7-B55A-EED35AC730E0}" presName="iconBgRect" presStyleLbl="bgShp" presStyleIdx="0" presStyleCnt="2"/>
      <dgm:spPr/>
    </dgm:pt>
    <dgm:pt modelId="{006F3B97-E952-476B-9077-0A24507E4D3B}" type="pres">
      <dgm:prSet presAssocID="{22E9D6E6-F5D1-41A7-B55A-EED35AC730E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artir con alguien"/>
        </a:ext>
      </dgm:extLst>
    </dgm:pt>
    <dgm:pt modelId="{1BAA527D-5DF0-4628-851F-A7216AD1ACD1}" type="pres">
      <dgm:prSet presAssocID="{22E9D6E6-F5D1-41A7-B55A-EED35AC730E0}" presName="spaceRect" presStyleCnt="0"/>
      <dgm:spPr/>
    </dgm:pt>
    <dgm:pt modelId="{BFF1C428-373C-4C2B-8508-9F193E0BE255}" type="pres">
      <dgm:prSet presAssocID="{22E9D6E6-F5D1-41A7-B55A-EED35AC730E0}" presName="textRect" presStyleLbl="revTx" presStyleIdx="0" presStyleCnt="2">
        <dgm:presLayoutVars>
          <dgm:chMax val="1"/>
          <dgm:chPref val="1"/>
        </dgm:presLayoutVars>
      </dgm:prSet>
      <dgm:spPr/>
    </dgm:pt>
    <dgm:pt modelId="{B4649C6E-6567-45ED-BB44-2F1BA3DA4364}" type="pres">
      <dgm:prSet presAssocID="{E973E464-74E6-4F30-A3CA-A9D9FB6ED975}" presName="sibTrans" presStyleLbl="sibTrans2D1" presStyleIdx="0" presStyleCnt="0"/>
      <dgm:spPr/>
    </dgm:pt>
    <dgm:pt modelId="{7DA93AAE-DFA5-4A34-A687-17CC7CF0DE4D}" type="pres">
      <dgm:prSet presAssocID="{8958CDC7-1206-42E9-BE9B-8938DB68D943}" presName="compNode" presStyleCnt="0"/>
      <dgm:spPr/>
    </dgm:pt>
    <dgm:pt modelId="{448BBFB5-3A8B-42F2-B008-D580A3AC9077}" type="pres">
      <dgm:prSet presAssocID="{8958CDC7-1206-42E9-BE9B-8938DB68D943}" presName="iconBgRect" presStyleLbl="bgShp" presStyleIdx="1" presStyleCnt="2"/>
      <dgm:spPr/>
    </dgm:pt>
    <dgm:pt modelId="{DB93BBA4-4963-40BC-8DC1-031C53B6F9FA}" type="pres">
      <dgm:prSet presAssocID="{8958CDC7-1206-42E9-BE9B-8938DB68D94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d"/>
        </a:ext>
      </dgm:extLst>
    </dgm:pt>
    <dgm:pt modelId="{AF5F5D8C-F139-41A3-83BF-CC3D6F83F15A}" type="pres">
      <dgm:prSet presAssocID="{8958CDC7-1206-42E9-BE9B-8938DB68D943}" presName="spaceRect" presStyleCnt="0"/>
      <dgm:spPr/>
    </dgm:pt>
    <dgm:pt modelId="{9EB918DC-71DC-459D-AD01-9E6288CF6D7A}" type="pres">
      <dgm:prSet presAssocID="{8958CDC7-1206-42E9-BE9B-8938DB68D94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9E11DC72-F25A-46BC-9841-D43D2AC81F55}" srcId="{C87C90EB-1151-4796-BB44-30246F260DF2}" destId="{22E9D6E6-F5D1-41A7-B55A-EED35AC730E0}" srcOrd="0" destOrd="0" parTransId="{33718D3D-2DFD-4AFA-B837-6EA7DB607CCF}" sibTransId="{E973E464-74E6-4F30-A3CA-A9D9FB6ED975}"/>
    <dgm:cxn modelId="{31137D7F-F7AA-4340-9D22-7E51C21B0DA4}" type="presOf" srcId="{8958CDC7-1206-42E9-BE9B-8938DB68D943}" destId="{9EB918DC-71DC-459D-AD01-9E6288CF6D7A}" srcOrd="0" destOrd="0" presId="urn:microsoft.com/office/officeart/2018/2/layout/IconCircleList"/>
    <dgm:cxn modelId="{12605DAA-04E6-4119-B918-9DCBA93AC1B4}" srcId="{C87C90EB-1151-4796-BB44-30246F260DF2}" destId="{8958CDC7-1206-42E9-BE9B-8938DB68D943}" srcOrd="1" destOrd="0" parTransId="{3770D67F-6AD1-405B-9BEE-72411CD0498D}" sibTransId="{EED1C0CD-2AEB-4ED8-81FB-80ABEAB3EADC}"/>
    <dgm:cxn modelId="{04AA0ED4-C08D-496F-A637-E8872678E532}" type="presOf" srcId="{E973E464-74E6-4F30-A3CA-A9D9FB6ED975}" destId="{B4649C6E-6567-45ED-BB44-2F1BA3DA4364}" srcOrd="0" destOrd="0" presId="urn:microsoft.com/office/officeart/2018/2/layout/IconCircleList"/>
    <dgm:cxn modelId="{3F9115E7-EE26-4316-8570-4A62FA62799B}" type="presOf" srcId="{22E9D6E6-F5D1-41A7-B55A-EED35AC730E0}" destId="{BFF1C428-373C-4C2B-8508-9F193E0BE255}" srcOrd="0" destOrd="0" presId="urn:microsoft.com/office/officeart/2018/2/layout/IconCircleList"/>
    <dgm:cxn modelId="{16DD45EC-6EF1-4B53-AD30-653FD2039A42}" type="presOf" srcId="{C87C90EB-1151-4796-BB44-30246F260DF2}" destId="{6BF9173B-1086-4984-BA0F-8D32EC62B311}" srcOrd="0" destOrd="0" presId="urn:microsoft.com/office/officeart/2018/2/layout/IconCircleList"/>
    <dgm:cxn modelId="{498621DF-EA15-4CD3-905A-6C3598D91D9E}" type="presParOf" srcId="{6BF9173B-1086-4984-BA0F-8D32EC62B311}" destId="{8A66C878-881A-4023-9994-A2242C0F77ED}" srcOrd="0" destOrd="0" presId="urn:microsoft.com/office/officeart/2018/2/layout/IconCircleList"/>
    <dgm:cxn modelId="{436803E1-B2A9-454C-98FA-CC5EB35444C4}" type="presParOf" srcId="{8A66C878-881A-4023-9994-A2242C0F77ED}" destId="{328B906D-8594-47B3-8E95-066FB29C7A51}" srcOrd="0" destOrd="0" presId="urn:microsoft.com/office/officeart/2018/2/layout/IconCircleList"/>
    <dgm:cxn modelId="{84C47936-08AC-4982-A392-631F20B6D526}" type="presParOf" srcId="{328B906D-8594-47B3-8E95-066FB29C7A51}" destId="{40AF18B9-9869-48E1-91E1-ADBCE2D0E646}" srcOrd="0" destOrd="0" presId="urn:microsoft.com/office/officeart/2018/2/layout/IconCircleList"/>
    <dgm:cxn modelId="{AE6D8B88-F175-49B9-A734-BC714312F21C}" type="presParOf" srcId="{328B906D-8594-47B3-8E95-066FB29C7A51}" destId="{006F3B97-E952-476B-9077-0A24507E4D3B}" srcOrd="1" destOrd="0" presId="urn:microsoft.com/office/officeart/2018/2/layout/IconCircleList"/>
    <dgm:cxn modelId="{F8C0DCC3-B7AB-4C7C-834D-6D49BCCDEE7D}" type="presParOf" srcId="{328B906D-8594-47B3-8E95-066FB29C7A51}" destId="{1BAA527D-5DF0-4628-851F-A7216AD1ACD1}" srcOrd="2" destOrd="0" presId="urn:microsoft.com/office/officeart/2018/2/layout/IconCircleList"/>
    <dgm:cxn modelId="{508A38F1-068A-425E-AC1F-883845B57FE2}" type="presParOf" srcId="{328B906D-8594-47B3-8E95-066FB29C7A51}" destId="{BFF1C428-373C-4C2B-8508-9F193E0BE255}" srcOrd="3" destOrd="0" presId="urn:microsoft.com/office/officeart/2018/2/layout/IconCircleList"/>
    <dgm:cxn modelId="{FE641AED-160E-4D23-9EF5-1C32AA3D1E42}" type="presParOf" srcId="{8A66C878-881A-4023-9994-A2242C0F77ED}" destId="{B4649C6E-6567-45ED-BB44-2F1BA3DA4364}" srcOrd="1" destOrd="0" presId="urn:microsoft.com/office/officeart/2018/2/layout/IconCircleList"/>
    <dgm:cxn modelId="{89189150-7305-48C0-8F37-98FF676EC1A8}" type="presParOf" srcId="{8A66C878-881A-4023-9994-A2242C0F77ED}" destId="{7DA93AAE-DFA5-4A34-A687-17CC7CF0DE4D}" srcOrd="2" destOrd="0" presId="urn:microsoft.com/office/officeart/2018/2/layout/IconCircleList"/>
    <dgm:cxn modelId="{8150B6BC-9AFB-4D71-87ED-5DEFD5127D1C}" type="presParOf" srcId="{7DA93AAE-DFA5-4A34-A687-17CC7CF0DE4D}" destId="{448BBFB5-3A8B-42F2-B008-D580A3AC9077}" srcOrd="0" destOrd="0" presId="urn:microsoft.com/office/officeart/2018/2/layout/IconCircleList"/>
    <dgm:cxn modelId="{720D6039-170C-4ED2-A2BA-68294E7C2EDF}" type="presParOf" srcId="{7DA93AAE-DFA5-4A34-A687-17CC7CF0DE4D}" destId="{DB93BBA4-4963-40BC-8DC1-031C53B6F9FA}" srcOrd="1" destOrd="0" presId="urn:microsoft.com/office/officeart/2018/2/layout/IconCircleList"/>
    <dgm:cxn modelId="{46562668-0F4F-468A-B176-B962C4C69C9D}" type="presParOf" srcId="{7DA93AAE-DFA5-4A34-A687-17CC7CF0DE4D}" destId="{AF5F5D8C-F139-41A3-83BF-CC3D6F83F15A}" srcOrd="2" destOrd="0" presId="urn:microsoft.com/office/officeart/2018/2/layout/IconCircleList"/>
    <dgm:cxn modelId="{A07DAD5A-896E-497D-93D8-3FF687929B35}" type="presParOf" srcId="{7DA93AAE-DFA5-4A34-A687-17CC7CF0DE4D}" destId="{9EB918DC-71DC-459D-AD01-9E6288CF6D7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0E8660-9622-4886-AA2E-3D66769EF769}">
      <dsp:nvSpPr>
        <dsp:cNvPr id="0" name=""/>
        <dsp:cNvSpPr/>
      </dsp:nvSpPr>
      <dsp:spPr>
        <a:xfrm>
          <a:off x="2969" y="169236"/>
          <a:ext cx="687054" cy="489526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kern="1200" dirty="0"/>
            <a:t>Objetivo</a:t>
          </a:r>
        </a:p>
      </dsp:txBody>
      <dsp:txXfrm>
        <a:off x="17307" y="183574"/>
        <a:ext cx="658378" cy="460850"/>
      </dsp:txXfrm>
    </dsp:sp>
    <dsp:sp modelId="{1326B675-9F68-4520-AFAA-E980F73688CB}">
      <dsp:nvSpPr>
        <dsp:cNvPr id="0" name=""/>
        <dsp:cNvSpPr/>
      </dsp:nvSpPr>
      <dsp:spPr>
        <a:xfrm>
          <a:off x="758729" y="328805"/>
          <a:ext cx="145655" cy="1703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 dirty="0"/>
        </a:p>
      </dsp:txBody>
      <dsp:txXfrm>
        <a:off x="758729" y="362883"/>
        <a:ext cx="101959" cy="102233"/>
      </dsp:txXfrm>
    </dsp:sp>
    <dsp:sp modelId="{3E762010-718D-4A9B-92EC-8D120DA52E49}">
      <dsp:nvSpPr>
        <dsp:cNvPr id="0" name=""/>
        <dsp:cNvSpPr/>
      </dsp:nvSpPr>
      <dsp:spPr>
        <a:xfrm>
          <a:off x="964845" y="169236"/>
          <a:ext cx="687054" cy="489526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b="1" kern="1200" dirty="0">
              <a:latin typeface="Century Gothic" panose="020B0502020202020204" pitchFamily="34" charset="0"/>
            </a:rPr>
            <a:t>Desarrollo y arquitectura de la solución.</a:t>
          </a:r>
        </a:p>
      </dsp:txBody>
      <dsp:txXfrm>
        <a:off x="979183" y="183574"/>
        <a:ext cx="658378" cy="460850"/>
      </dsp:txXfrm>
    </dsp:sp>
    <dsp:sp modelId="{85BD3772-45F2-4FB7-9315-92B6203750A7}">
      <dsp:nvSpPr>
        <dsp:cNvPr id="0" name=""/>
        <dsp:cNvSpPr/>
      </dsp:nvSpPr>
      <dsp:spPr>
        <a:xfrm>
          <a:off x="1720604" y="328805"/>
          <a:ext cx="145655" cy="1703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86578"/>
            <a:satOff val="-6025"/>
            <a:lumOff val="615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 dirty="0"/>
        </a:p>
      </dsp:txBody>
      <dsp:txXfrm>
        <a:off x="1720604" y="362883"/>
        <a:ext cx="101959" cy="102233"/>
      </dsp:txXfrm>
    </dsp:sp>
    <dsp:sp modelId="{FD7A5F75-F92A-4A5D-B82E-25ABEB0A4A8D}">
      <dsp:nvSpPr>
        <dsp:cNvPr id="0" name=""/>
        <dsp:cNvSpPr/>
      </dsp:nvSpPr>
      <dsp:spPr>
        <a:xfrm>
          <a:off x="1926721" y="169236"/>
          <a:ext cx="687054" cy="489526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1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b="1" kern="1200" dirty="0">
              <a:latin typeface="Century Gothic" panose="020B0502020202020204" pitchFamily="34" charset="0"/>
            </a:rPr>
            <a:t> Supuestos</a:t>
          </a:r>
        </a:p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b="1" kern="1200" dirty="0">
              <a:latin typeface="Century Gothic" panose="020B0502020202020204" pitchFamily="34" charset="0"/>
            </a:rPr>
            <a:t>y Entregables</a:t>
          </a:r>
        </a:p>
      </dsp:txBody>
      <dsp:txXfrm>
        <a:off x="1941059" y="183574"/>
        <a:ext cx="658378" cy="460850"/>
      </dsp:txXfrm>
    </dsp:sp>
    <dsp:sp modelId="{B6C24D7D-651C-4135-87FC-E49D62123F2C}">
      <dsp:nvSpPr>
        <dsp:cNvPr id="0" name=""/>
        <dsp:cNvSpPr/>
      </dsp:nvSpPr>
      <dsp:spPr>
        <a:xfrm>
          <a:off x="2682480" y="328805"/>
          <a:ext cx="145655" cy="1703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173156"/>
            <a:satOff val="-12050"/>
            <a:lumOff val="1231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 dirty="0"/>
        </a:p>
      </dsp:txBody>
      <dsp:txXfrm>
        <a:off x="2682480" y="362883"/>
        <a:ext cx="101959" cy="102233"/>
      </dsp:txXfrm>
    </dsp:sp>
    <dsp:sp modelId="{7440F618-AA93-4F8D-B443-86DCEE6EF2F5}">
      <dsp:nvSpPr>
        <dsp:cNvPr id="0" name=""/>
        <dsp:cNvSpPr/>
      </dsp:nvSpPr>
      <dsp:spPr>
        <a:xfrm>
          <a:off x="2888597" y="169236"/>
          <a:ext cx="687054" cy="489526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1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b="1" kern="1200" dirty="0">
              <a:latin typeface="Century Gothic" panose="020B0502020202020204" pitchFamily="34" charset="0"/>
            </a:rPr>
            <a:t>GANTT y</a:t>
          </a:r>
        </a:p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b="1" kern="1200" dirty="0">
              <a:latin typeface="Century Gothic" panose="020B0502020202020204" pitchFamily="34" charset="0"/>
            </a:rPr>
            <a:t>Equipo</a:t>
          </a:r>
          <a:endParaRPr lang="es-ES" sz="700" kern="1200" dirty="0"/>
        </a:p>
      </dsp:txBody>
      <dsp:txXfrm>
        <a:off x="2902935" y="183574"/>
        <a:ext cx="658378" cy="460850"/>
      </dsp:txXfrm>
    </dsp:sp>
    <dsp:sp modelId="{F8D6581A-14F7-473A-89D8-1157154D648B}">
      <dsp:nvSpPr>
        <dsp:cNvPr id="0" name=""/>
        <dsp:cNvSpPr/>
      </dsp:nvSpPr>
      <dsp:spPr>
        <a:xfrm>
          <a:off x="3644356" y="328805"/>
          <a:ext cx="145655" cy="1703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259733"/>
            <a:satOff val="-18075"/>
            <a:lumOff val="1846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 dirty="0"/>
        </a:p>
      </dsp:txBody>
      <dsp:txXfrm>
        <a:off x="3644356" y="362883"/>
        <a:ext cx="101959" cy="102233"/>
      </dsp:txXfrm>
    </dsp:sp>
    <dsp:sp modelId="{65D3C2FA-B935-48BD-A857-0F71840F5F6B}">
      <dsp:nvSpPr>
        <dsp:cNvPr id="0" name=""/>
        <dsp:cNvSpPr/>
      </dsp:nvSpPr>
      <dsp:spPr>
        <a:xfrm>
          <a:off x="3850472" y="169236"/>
          <a:ext cx="687054" cy="489526"/>
        </a:xfrm>
        <a:prstGeom prst="roundRect">
          <a:avLst>
            <a:gd name="adj" fmla="val 10000"/>
          </a:avLst>
        </a:prstGeom>
        <a:solidFill>
          <a:srgbClr val="FF0000">
            <a:alpha val="72857"/>
          </a:srgb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Fuera de alcance</a:t>
          </a:r>
          <a:endParaRPr lang="es-ES" sz="700" kern="1200" dirty="0"/>
        </a:p>
      </dsp:txBody>
      <dsp:txXfrm>
        <a:off x="3864810" y="183574"/>
        <a:ext cx="658378" cy="460850"/>
      </dsp:txXfrm>
    </dsp:sp>
    <dsp:sp modelId="{EB99E3D9-D74E-4099-A12B-5894878F6BCF}">
      <dsp:nvSpPr>
        <dsp:cNvPr id="0" name=""/>
        <dsp:cNvSpPr/>
      </dsp:nvSpPr>
      <dsp:spPr>
        <a:xfrm>
          <a:off x="4606232" y="328805"/>
          <a:ext cx="145655" cy="1703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346311"/>
            <a:satOff val="-24100"/>
            <a:lumOff val="246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 dirty="0"/>
        </a:p>
      </dsp:txBody>
      <dsp:txXfrm>
        <a:off x="4606232" y="362883"/>
        <a:ext cx="101959" cy="102233"/>
      </dsp:txXfrm>
    </dsp:sp>
    <dsp:sp modelId="{1740CB17-9039-42AC-95B6-93AC035C6231}">
      <dsp:nvSpPr>
        <dsp:cNvPr id="0" name=""/>
        <dsp:cNvSpPr/>
      </dsp:nvSpPr>
      <dsp:spPr>
        <a:xfrm>
          <a:off x="4812348" y="169236"/>
          <a:ext cx="687054" cy="489526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2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b="1" kern="1200" dirty="0">
              <a:latin typeface="Century Gothic" panose="020B0502020202020204" pitchFamily="34" charset="0"/>
            </a:rPr>
            <a:t>Propuesta de colaboración</a:t>
          </a:r>
          <a:endParaRPr lang="es-ES" sz="700" kern="1200" dirty="0"/>
        </a:p>
      </dsp:txBody>
      <dsp:txXfrm>
        <a:off x="4826686" y="183574"/>
        <a:ext cx="658378" cy="460850"/>
      </dsp:txXfrm>
    </dsp:sp>
    <dsp:sp modelId="{9F4B2660-61CA-402B-A50F-603442E27260}">
      <dsp:nvSpPr>
        <dsp:cNvPr id="0" name=""/>
        <dsp:cNvSpPr/>
      </dsp:nvSpPr>
      <dsp:spPr>
        <a:xfrm>
          <a:off x="5568108" y="328805"/>
          <a:ext cx="145655" cy="1703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432889"/>
            <a:satOff val="-30125"/>
            <a:lumOff val="3077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 dirty="0"/>
        </a:p>
      </dsp:txBody>
      <dsp:txXfrm>
        <a:off x="5568108" y="362883"/>
        <a:ext cx="101959" cy="102233"/>
      </dsp:txXfrm>
    </dsp:sp>
    <dsp:sp modelId="{9C555963-DBB2-4ED4-A771-1199C0AB3179}">
      <dsp:nvSpPr>
        <dsp:cNvPr id="0" name=""/>
        <dsp:cNvSpPr/>
      </dsp:nvSpPr>
      <dsp:spPr>
        <a:xfrm>
          <a:off x="5774224" y="169236"/>
          <a:ext cx="687054" cy="489526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3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b="1" kern="1200" dirty="0">
              <a:latin typeface="Century Gothic" panose="020B0502020202020204" pitchFamily="34" charset="0"/>
            </a:rPr>
            <a:t>Condiciones de colaboración</a:t>
          </a:r>
          <a:endParaRPr lang="es-ES" sz="700" kern="1200" dirty="0"/>
        </a:p>
      </dsp:txBody>
      <dsp:txXfrm>
        <a:off x="5788562" y="183574"/>
        <a:ext cx="658378" cy="460850"/>
      </dsp:txXfrm>
    </dsp:sp>
    <dsp:sp modelId="{B311672D-E026-4E75-B065-42A059AD2223}">
      <dsp:nvSpPr>
        <dsp:cNvPr id="0" name=""/>
        <dsp:cNvSpPr/>
      </dsp:nvSpPr>
      <dsp:spPr>
        <a:xfrm>
          <a:off x="6529984" y="328805"/>
          <a:ext cx="145655" cy="1703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519467"/>
            <a:satOff val="-36150"/>
            <a:lumOff val="3693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 dirty="0"/>
        </a:p>
      </dsp:txBody>
      <dsp:txXfrm>
        <a:off x="6529984" y="362883"/>
        <a:ext cx="101959" cy="102233"/>
      </dsp:txXfrm>
    </dsp:sp>
    <dsp:sp modelId="{E9B31F1E-832D-48F4-8D1D-532546F8BF40}">
      <dsp:nvSpPr>
        <dsp:cNvPr id="0" name=""/>
        <dsp:cNvSpPr/>
      </dsp:nvSpPr>
      <dsp:spPr>
        <a:xfrm>
          <a:off x="6736100" y="169236"/>
          <a:ext cx="687054" cy="489526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3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b="1" kern="1200" dirty="0">
              <a:latin typeface="Century Gothic" panose="020B0502020202020204" pitchFamily="34" charset="0"/>
            </a:rPr>
            <a:t>Referencias</a:t>
          </a:r>
          <a:endParaRPr lang="es-ES" sz="700" kern="1200" dirty="0"/>
        </a:p>
      </dsp:txBody>
      <dsp:txXfrm>
        <a:off x="6750438" y="183574"/>
        <a:ext cx="658378" cy="460850"/>
      </dsp:txXfrm>
    </dsp:sp>
    <dsp:sp modelId="{71A2B541-43FD-44A7-BF94-0D0FD11F2571}">
      <dsp:nvSpPr>
        <dsp:cNvPr id="0" name=""/>
        <dsp:cNvSpPr/>
      </dsp:nvSpPr>
      <dsp:spPr>
        <a:xfrm>
          <a:off x="7491860" y="328805"/>
          <a:ext cx="145655" cy="1703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606045"/>
            <a:satOff val="-42175"/>
            <a:lumOff val="4308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 dirty="0"/>
        </a:p>
      </dsp:txBody>
      <dsp:txXfrm>
        <a:off x="7491860" y="362883"/>
        <a:ext cx="101959" cy="102233"/>
      </dsp:txXfrm>
    </dsp:sp>
    <dsp:sp modelId="{0DBD772E-629E-450E-BC01-62BD8A1E5A50}">
      <dsp:nvSpPr>
        <dsp:cNvPr id="0" name=""/>
        <dsp:cNvSpPr/>
      </dsp:nvSpPr>
      <dsp:spPr>
        <a:xfrm>
          <a:off x="7697976" y="169236"/>
          <a:ext cx="687054" cy="489526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700" b="1" kern="1200" dirty="0">
              <a:latin typeface="Century Gothic" panose="020B0502020202020204" pitchFamily="34" charset="0"/>
            </a:rPr>
            <a:t>Aceptación y Contacto</a:t>
          </a:r>
        </a:p>
      </dsp:txBody>
      <dsp:txXfrm>
        <a:off x="7712314" y="183574"/>
        <a:ext cx="658378" cy="46085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7D7CCB-77C2-45F9-9E00-044B0CFED29D}">
      <dsp:nvSpPr>
        <dsp:cNvPr id="0" name=""/>
        <dsp:cNvSpPr/>
      </dsp:nvSpPr>
      <dsp:spPr>
        <a:xfrm>
          <a:off x="0" y="562872"/>
          <a:ext cx="10190252" cy="1001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0877" tIns="499872" rIns="790877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400" kern="1200"/>
            <a:t>Mejor manejo de los recursos en memoria</a:t>
          </a:r>
          <a:endParaRPr lang="en-US" sz="2400" kern="1200"/>
        </a:p>
      </dsp:txBody>
      <dsp:txXfrm>
        <a:off x="0" y="562872"/>
        <a:ext cx="10190252" cy="1001700"/>
      </dsp:txXfrm>
    </dsp:sp>
    <dsp:sp modelId="{282C6FB1-BD88-42BB-8B93-0A27E153A2A4}">
      <dsp:nvSpPr>
        <dsp:cNvPr id="0" name=""/>
        <dsp:cNvSpPr/>
      </dsp:nvSpPr>
      <dsp:spPr>
        <a:xfrm>
          <a:off x="509512" y="208632"/>
          <a:ext cx="7133176" cy="7084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9617" tIns="0" rIns="26961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Ventajas</a:t>
          </a:r>
          <a:endParaRPr lang="en-US" sz="2400" kern="1200"/>
        </a:p>
      </dsp:txBody>
      <dsp:txXfrm>
        <a:off x="544097" y="243217"/>
        <a:ext cx="7064006" cy="639310"/>
      </dsp:txXfrm>
    </dsp:sp>
    <dsp:sp modelId="{10229AF0-EE76-40FD-8245-7023BE05AE7D}">
      <dsp:nvSpPr>
        <dsp:cNvPr id="0" name=""/>
        <dsp:cNvSpPr/>
      </dsp:nvSpPr>
      <dsp:spPr>
        <a:xfrm>
          <a:off x="0" y="2048412"/>
          <a:ext cx="10190252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0877" tIns="499872" rIns="790877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400" kern="1200"/>
            <a:t>El rendimiento penaliza mucho con consultas complejas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400" kern="1200"/>
            <a:t>Genera muchas consultas en trabajos con muchas relaciones</a:t>
          </a:r>
          <a:endParaRPr lang="en-US" sz="2400" kern="1200"/>
        </a:p>
      </dsp:txBody>
      <dsp:txXfrm>
        <a:off x="0" y="2048412"/>
        <a:ext cx="10190252" cy="1360800"/>
      </dsp:txXfrm>
    </dsp:sp>
    <dsp:sp modelId="{8D121838-0A69-42E8-94D4-655EAC4E022B}">
      <dsp:nvSpPr>
        <dsp:cNvPr id="0" name=""/>
        <dsp:cNvSpPr/>
      </dsp:nvSpPr>
      <dsp:spPr>
        <a:xfrm>
          <a:off x="509512" y="1694172"/>
          <a:ext cx="7133176" cy="7084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9617" tIns="0" rIns="26961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Inconvenientes</a:t>
          </a:r>
          <a:endParaRPr lang="en-US" sz="2400" kern="1200"/>
        </a:p>
      </dsp:txBody>
      <dsp:txXfrm>
        <a:off x="544097" y="1728757"/>
        <a:ext cx="7064006" cy="63931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ECF30B-8535-45BA-AAB9-D29CC8912E24}">
      <dsp:nvSpPr>
        <dsp:cNvPr id="0" name=""/>
        <dsp:cNvSpPr/>
      </dsp:nvSpPr>
      <dsp:spPr>
        <a:xfrm>
          <a:off x="0" y="1170"/>
          <a:ext cx="10190252" cy="49869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E9B61C-E212-4132-B371-D9B235B6B965}">
      <dsp:nvSpPr>
        <dsp:cNvPr id="0" name=""/>
        <dsp:cNvSpPr/>
      </dsp:nvSpPr>
      <dsp:spPr>
        <a:xfrm>
          <a:off x="150853" y="113375"/>
          <a:ext cx="274279" cy="2742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BFF361-D7A3-44EE-A618-9891C8E99E24}">
      <dsp:nvSpPr>
        <dsp:cNvPr id="0" name=""/>
        <dsp:cNvSpPr/>
      </dsp:nvSpPr>
      <dsp:spPr>
        <a:xfrm>
          <a:off x="575987" y="1170"/>
          <a:ext cx="9614264" cy="4986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78" tIns="52778" rIns="52778" bIns="5277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Es la pieza central de Entity Framework</a:t>
          </a:r>
          <a:endParaRPr lang="en-US" sz="1900" kern="1200"/>
        </a:p>
      </dsp:txBody>
      <dsp:txXfrm>
        <a:off x="575987" y="1170"/>
        <a:ext cx="9614264" cy="498690"/>
      </dsp:txXfrm>
    </dsp:sp>
    <dsp:sp modelId="{90E9B6D2-0823-4843-B401-3D6524E87D5C}">
      <dsp:nvSpPr>
        <dsp:cNvPr id="0" name=""/>
        <dsp:cNvSpPr/>
      </dsp:nvSpPr>
      <dsp:spPr>
        <a:xfrm>
          <a:off x="0" y="624533"/>
          <a:ext cx="10190252" cy="49869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1798B4-015B-4B96-A0C4-8C6DF7ADE0AC}">
      <dsp:nvSpPr>
        <dsp:cNvPr id="0" name=""/>
        <dsp:cNvSpPr/>
      </dsp:nvSpPr>
      <dsp:spPr>
        <a:xfrm>
          <a:off x="150853" y="736738"/>
          <a:ext cx="274279" cy="2742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7963F6-5715-4193-8D03-8B457C8B2500}">
      <dsp:nvSpPr>
        <dsp:cNvPr id="0" name=""/>
        <dsp:cNvSpPr/>
      </dsp:nvSpPr>
      <dsp:spPr>
        <a:xfrm>
          <a:off x="575987" y="624533"/>
          <a:ext cx="9614264" cy="4986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78" tIns="52778" rIns="52778" bIns="5277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Debe heredar de la clase DbContext</a:t>
          </a:r>
          <a:endParaRPr lang="en-US" sz="1900" kern="1200"/>
        </a:p>
      </dsp:txBody>
      <dsp:txXfrm>
        <a:off x="575987" y="624533"/>
        <a:ext cx="9614264" cy="498690"/>
      </dsp:txXfrm>
    </dsp:sp>
    <dsp:sp modelId="{6613FEF6-3FDB-4D7C-8D0D-E61FC4AD8863}">
      <dsp:nvSpPr>
        <dsp:cNvPr id="0" name=""/>
        <dsp:cNvSpPr/>
      </dsp:nvSpPr>
      <dsp:spPr>
        <a:xfrm>
          <a:off x="0" y="1247895"/>
          <a:ext cx="10190252" cy="49869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1764AD-A3CB-44D9-A582-31242E34E1BC}">
      <dsp:nvSpPr>
        <dsp:cNvPr id="0" name=""/>
        <dsp:cNvSpPr/>
      </dsp:nvSpPr>
      <dsp:spPr>
        <a:xfrm>
          <a:off x="150853" y="1360101"/>
          <a:ext cx="274279" cy="2742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DFCFEC-890D-4B88-A0BF-10B2E1E9D8B9}">
      <dsp:nvSpPr>
        <dsp:cNvPr id="0" name=""/>
        <dsp:cNvSpPr/>
      </dsp:nvSpPr>
      <dsp:spPr>
        <a:xfrm>
          <a:off x="575987" y="1247895"/>
          <a:ext cx="9614264" cy="4986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78" tIns="52778" rIns="52778" bIns="5277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Gestiona las conexiones a la base de datos</a:t>
          </a:r>
          <a:endParaRPr lang="en-US" sz="1900" kern="1200"/>
        </a:p>
      </dsp:txBody>
      <dsp:txXfrm>
        <a:off x="575987" y="1247895"/>
        <a:ext cx="9614264" cy="498690"/>
      </dsp:txXfrm>
    </dsp:sp>
    <dsp:sp modelId="{F251A198-6168-4BDC-A390-53A463809B3C}">
      <dsp:nvSpPr>
        <dsp:cNvPr id="0" name=""/>
        <dsp:cNvSpPr/>
      </dsp:nvSpPr>
      <dsp:spPr>
        <a:xfrm>
          <a:off x="0" y="1871258"/>
          <a:ext cx="10190252" cy="49869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207001-43DF-408D-A408-4670C52660ED}">
      <dsp:nvSpPr>
        <dsp:cNvPr id="0" name=""/>
        <dsp:cNvSpPr/>
      </dsp:nvSpPr>
      <dsp:spPr>
        <a:xfrm>
          <a:off x="150853" y="1983464"/>
          <a:ext cx="274279" cy="27427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A8F888-5DD1-4AE0-B98D-B73E7DDC7055}">
      <dsp:nvSpPr>
        <dsp:cNvPr id="0" name=""/>
        <dsp:cNvSpPr/>
      </dsp:nvSpPr>
      <dsp:spPr>
        <a:xfrm>
          <a:off x="575987" y="1871258"/>
          <a:ext cx="9614264" cy="4986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78" tIns="52778" rIns="52778" bIns="5277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Implementa el patrón unit of work</a:t>
          </a:r>
          <a:endParaRPr lang="en-US" sz="1900" kern="1200"/>
        </a:p>
      </dsp:txBody>
      <dsp:txXfrm>
        <a:off x="575987" y="1871258"/>
        <a:ext cx="9614264" cy="498690"/>
      </dsp:txXfrm>
    </dsp:sp>
    <dsp:sp modelId="{FD7BB87F-526E-421F-9F40-37B58E2DEA5F}">
      <dsp:nvSpPr>
        <dsp:cNvPr id="0" name=""/>
        <dsp:cNvSpPr/>
      </dsp:nvSpPr>
      <dsp:spPr>
        <a:xfrm>
          <a:off x="0" y="2494621"/>
          <a:ext cx="10190252" cy="49869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D665FF-85C1-486D-8215-FF8D0026FA4D}">
      <dsp:nvSpPr>
        <dsp:cNvPr id="0" name=""/>
        <dsp:cNvSpPr/>
      </dsp:nvSpPr>
      <dsp:spPr>
        <a:xfrm>
          <a:off x="150853" y="2606826"/>
          <a:ext cx="274279" cy="27427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917D05-AE2E-42D8-A5D3-756C7934E284}">
      <dsp:nvSpPr>
        <dsp:cNvPr id="0" name=""/>
        <dsp:cNvSpPr/>
      </dsp:nvSpPr>
      <dsp:spPr>
        <a:xfrm>
          <a:off x="575987" y="2494621"/>
          <a:ext cx="9614264" cy="4986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78" tIns="52778" rIns="52778" bIns="5277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Implementa el patrón Repository</a:t>
          </a:r>
          <a:endParaRPr lang="en-US" sz="1900" kern="1200"/>
        </a:p>
      </dsp:txBody>
      <dsp:txXfrm>
        <a:off x="575987" y="2494621"/>
        <a:ext cx="9614264" cy="498690"/>
      </dsp:txXfrm>
    </dsp:sp>
    <dsp:sp modelId="{281365F8-5FE1-4EF8-8A55-076D18EB903F}">
      <dsp:nvSpPr>
        <dsp:cNvPr id="0" name=""/>
        <dsp:cNvSpPr/>
      </dsp:nvSpPr>
      <dsp:spPr>
        <a:xfrm>
          <a:off x="0" y="3117984"/>
          <a:ext cx="10190252" cy="49869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D50932-97E7-4112-B0D4-DEB714C56B1D}">
      <dsp:nvSpPr>
        <dsp:cNvPr id="0" name=""/>
        <dsp:cNvSpPr/>
      </dsp:nvSpPr>
      <dsp:spPr>
        <a:xfrm>
          <a:off x="150853" y="3230189"/>
          <a:ext cx="274279" cy="27427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68B3D2-B141-4737-B68A-88AE1FC36B1E}">
      <dsp:nvSpPr>
        <dsp:cNvPr id="0" name=""/>
        <dsp:cNvSpPr/>
      </dsp:nvSpPr>
      <dsp:spPr>
        <a:xfrm>
          <a:off x="575987" y="3117984"/>
          <a:ext cx="9614264" cy="4986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78" tIns="52778" rIns="52778" bIns="5277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Gestiona el modelado de la base de datos</a:t>
          </a:r>
          <a:endParaRPr lang="en-US" sz="1900" kern="1200"/>
        </a:p>
      </dsp:txBody>
      <dsp:txXfrm>
        <a:off x="575987" y="3117984"/>
        <a:ext cx="9614264" cy="49869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D69AFF-E60B-442F-B46D-9A28C4E923B9}">
      <dsp:nvSpPr>
        <dsp:cNvPr id="0" name=""/>
        <dsp:cNvSpPr/>
      </dsp:nvSpPr>
      <dsp:spPr>
        <a:xfrm>
          <a:off x="0" y="1571"/>
          <a:ext cx="10501152" cy="79626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74CFEC-4F6F-4B50-9EC7-319B940D957A}">
      <dsp:nvSpPr>
        <dsp:cNvPr id="0" name=""/>
        <dsp:cNvSpPr/>
      </dsp:nvSpPr>
      <dsp:spPr>
        <a:xfrm>
          <a:off x="240871" y="180731"/>
          <a:ext cx="437947" cy="4379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489258-7071-4909-AD59-EB98575F12FB}">
      <dsp:nvSpPr>
        <dsp:cNvPr id="0" name=""/>
        <dsp:cNvSpPr/>
      </dsp:nvSpPr>
      <dsp:spPr>
        <a:xfrm>
          <a:off x="919690" y="1571"/>
          <a:ext cx="9581461" cy="796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272" tIns="84272" rIns="84272" bIns="8427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/>
            <a:t>Plain Old CLR Object</a:t>
          </a:r>
          <a:endParaRPr lang="en-US" sz="2200" kern="1200"/>
        </a:p>
      </dsp:txBody>
      <dsp:txXfrm>
        <a:off x="919690" y="1571"/>
        <a:ext cx="9581461" cy="796268"/>
      </dsp:txXfrm>
    </dsp:sp>
    <dsp:sp modelId="{E50A0DA4-ED77-4203-8C40-44F1E14602D0}">
      <dsp:nvSpPr>
        <dsp:cNvPr id="0" name=""/>
        <dsp:cNvSpPr/>
      </dsp:nvSpPr>
      <dsp:spPr>
        <a:xfrm>
          <a:off x="0" y="996907"/>
          <a:ext cx="10501152" cy="79626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CB0064-91A1-4A48-A6BB-9F45306DD24A}">
      <dsp:nvSpPr>
        <dsp:cNvPr id="0" name=""/>
        <dsp:cNvSpPr/>
      </dsp:nvSpPr>
      <dsp:spPr>
        <a:xfrm>
          <a:off x="240871" y="1176067"/>
          <a:ext cx="437947" cy="4379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6F8EAB-AE69-458F-A605-7B0463142B0C}">
      <dsp:nvSpPr>
        <dsp:cNvPr id="0" name=""/>
        <dsp:cNvSpPr/>
      </dsp:nvSpPr>
      <dsp:spPr>
        <a:xfrm>
          <a:off x="919690" y="996907"/>
          <a:ext cx="9581461" cy="796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272" tIns="84272" rIns="84272" bIns="8427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/>
            <a:t>Clases simples de propiedades</a:t>
          </a:r>
          <a:endParaRPr lang="en-US" sz="2200" kern="1200"/>
        </a:p>
      </dsp:txBody>
      <dsp:txXfrm>
        <a:off x="919690" y="996907"/>
        <a:ext cx="9581461" cy="796268"/>
      </dsp:txXfrm>
    </dsp:sp>
    <dsp:sp modelId="{9E10CA5C-DF7C-4EAD-AB3B-1B6CF61F98D7}">
      <dsp:nvSpPr>
        <dsp:cNvPr id="0" name=""/>
        <dsp:cNvSpPr/>
      </dsp:nvSpPr>
      <dsp:spPr>
        <a:xfrm>
          <a:off x="0" y="1992243"/>
          <a:ext cx="10501152" cy="79626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B205F4-3F0E-42C7-880E-DE5A24F611B9}">
      <dsp:nvSpPr>
        <dsp:cNvPr id="0" name=""/>
        <dsp:cNvSpPr/>
      </dsp:nvSpPr>
      <dsp:spPr>
        <a:xfrm>
          <a:off x="240871" y="2171403"/>
          <a:ext cx="437947" cy="4379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AF4805-C952-472F-B295-73D534B96C81}">
      <dsp:nvSpPr>
        <dsp:cNvPr id="0" name=""/>
        <dsp:cNvSpPr/>
      </dsp:nvSpPr>
      <dsp:spPr>
        <a:xfrm>
          <a:off x="919690" y="1992243"/>
          <a:ext cx="9581461" cy="796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272" tIns="84272" rIns="84272" bIns="8427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/>
            <a:t>Reflejan las tablas de bases de datos</a:t>
          </a:r>
          <a:endParaRPr lang="en-US" sz="2200" kern="1200"/>
        </a:p>
      </dsp:txBody>
      <dsp:txXfrm>
        <a:off x="919690" y="1992243"/>
        <a:ext cx="9581461" cy="796268"/>
      </dsp:txXfrm>
    </dsp:sp>
    <dsp:sp modelId="{013C4DAA-F6D9-4C30-93EA-02726E022582}">
      <dsp:nvSpPr>
        <dsp:cNvPr id="0" name=""/>
        <dsp:cNvSpPr/>
      </dsp:nvSpPr>
      <dsp:spPr>
        <a:xfrm>
          <a:off x="0" y="2987579"/>
          <a:ext cx="10501152" cy="79626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9776BA-BEF5-47DE-9BD0-A83A8F56095E}">
      <dsp:nvSpPr>
        <dsp:cNvPr id="0" name=""/>
        <dsp:cNvSpPr/>
      </dsp:nvSpPr>
      <dsp:spPr>
        <a:xfrm>
          <a:off x="240871" y="3166739"/>
          <a:ext cx="437947" cy="43794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BA5CFD-BDA7-4A2C-82EF-FE81A4DAEB3B}">
      <dsp:nvSpPr>
        <dsp:cNvPr id="0" name=""/>
        <dsp:cNvSpPr/>
      </dsp:nvSpPr>
      <dsp:spPr>
        <a:xfrm>
          <a:off x="919690" y="2987579"/>
          <a:ext cx="9581461" cy="796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272" tIns="84272" rIns="84272" bIns="8427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/>
            <a:t>Se evita que contengan lógica</a:t>
          </a:r>
          <a:endParaRPr lang="en-US" sz="2200" kern="1200"/>
        </a:p>
      </dsp:txBody>
      <dsp:txXfrm>
        <a:off x="919690" y="2987579"/>
        <a:ext cx="9581461" cy="79626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148B9C-FFFA-444C-8C3B-E27EA7F76494}">
      <dsp:nvSpPr>
        <dsp:cNvPr id="0" name=""/>
        <dsp:cNvSpPr/>
      </dsp:nvSpPr>
      <dsp:spPr>
        <a:xfrm>
          <a:off x="0" y="462"/>
          <a:ext cx="10687764" cy="108128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7ABC3D-93EF-4BBB-BC20-1F86981E2A91}">
      <dsp:nvSpPr>
        <dsp:cNvPr id="0" name=""/>
        <dsp:cNvSpPr/>
      </dsp:nvSpPr>
      <dsp:spPr>
        <a:xfrm>
          <a:off x="327088" y="243751"/>
          <a:ext cx="594706" cy="5947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F138CA-CC07-4F5B-8858-E0C6801FF288}">
      <dsp:nvSpPr>
        <dsp:cNvPr id="0" name=""/>
        <dsp:cNvSpPr/>
      </dsp:nvSpPr>
      <dsp:spPr>
        <a:xfrm>
          <a:off x="1248883" y="462"/>
          <a:ext cx="9438880" cy="1081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436" tIns="114436" rIns="114436" bIns="114436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/>
            <a:t>Contiene los DbSet del modelo que representan las colecciones de datos (patrón Repository)</a:t>
          </a:r>
          <a:endParaRPr lang="en-US" sz="2100" kern="1200"/>
        </a:p>
      </dsp:txBody>
      <dsp:txXfrm>
        <a:off x="1248883" y="462"/>
        <a:ext cx="9438880" cy="1081284"/>
      </dsp:txXfrm>
    </dsp:sp>
    <dsp:sp modelId="{36E6EE29-934F-4B7A-9EE2-0AB762878B74}">
      <dsp:nvSpPr>
        <dsp:cNvPr id="0" name=""/>
        <dsp:cNvSpPr/>
      </dsp:nvSpPr>
      <dsp:spPr>
        <a:xfrm>
          <a:off x="0" y="1352067"/>
          <a:ext cx="10687764" cy="108128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E127C2-00DB-4890-B4E5-5BFE36703108}">
      <dsp:nvSpPr>
        <dsp:cNvPr id="0" name=""/>
        <dsp:cNvSpPr/>
      </dsp:nvSpPr>
      <dsp:spPr>
        <a:xfrm>
          <a:off x="327088" y="1595356"/>
          <a:ext cx="594706" cy="5947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0EB90E-47B2-4F31-A52B-626A3C90F0D8}">
      <dsp:nvSpPr>
        <dsp:cNvPr id="0" name=""/>
        <dsp:cNvSpPr/>
      </dsp:nvSpPr>
      <dsp:spPr>
        <a:xfrm>
          <a:off x="1248883" y="1352067"/>
          <a:ext cx="4809493" cy="1081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436" tIns="114436" rIns="114436" bIns="114436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/>
            <a:t>Debe contener una instancia de DbContextOptions con la configuración</a:t>
          </a:r>
          <a:endParaRPr lang="en-US" sz="2100" kern="1200"/>
        </a:p>
      </dsp:txBody>
      <dsp:txXfrm>
        <a:off x="1248883" y="1352067"/>
        <a:ext cx="4809493" cy="1081284"/>
      </dsp:txXfrm>
    </dsp:sp>
    <dsp:sp modelId="{10F388E0-E16A-4287-BAFD-2ED27B04DC30}">
      <dsp:nvSpPr>
        <dsp:cNvPr id="0" name=""/>
        <dsp:cNvSpPr/>
      </dsp:nvSpPr>
      <dsp:spPr>
        <a:xfrm>
          <a:off x="6058377" y="1352067"/>
          <a:ext cx="4629386" cy="1081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436" tIns="114436" rIns="114436" bIns="11443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Inyectado en el fichero Startup.cs</a:t>
          </a:r>
          <a:endParaRPr lang="en-US" sz="1600" kern="120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Sobreescribiendo OnConfiguring</a:t>
          </a:r>
          <a:endParaRPr lang="en-US" sz="1600" kern="1200"/>
        </a:p>
      </dsp:txBody>
      <dsp:txXfrm>
        <a:off x="6058377" y="1352067"/>
        <a:ext cx="4629386" cy="1081284"/>
      </dsp:txXfrm>
    </dsp:sp>
    <dsp:sp modelId="{07D5D3C0-B649-4D72-8E92-0094F5117A3E}">
      <dsp:nvSpPr>
        <dsp:cNvPr id="0" name=""/>
        <dsp:cNvSpPr/>
      </dsp:nvSpPr>
      <dsp:spPr>
        <a:xfrm>
          <a:off x="0" y="2703672"/>
          <a:ext cx="10687764" cy="108128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0FA29C-1EEE-4AD5-9B26-74B4D37DA2AE}">
      <dsp:nvSpPr>
        <dsp:cNvPr id="0" name=""/>
        <dsp:cNvSpPr/>
      </dsp:nvSpPr>
      <dsp:spPr>
        <a:xfrm>
          <a:off x="327088" y="2946961"/>
          <a:ext cx="594706" cy="5947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3DAE66-CA14-47EF-A0AC-C56BEA37C30B}">
      <dsp:nvSpPr>
        <dsp:cNvPr id="0" name=""/>
        <dsp:cNvSpPr/>
      </dsp:nvSpPr>
      <dsp:spPr>
        <a:xfrm>
          <a:off x="1248883" y="2703672"/>
          <a:ext cx="9438880" cy="1081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436" tIns="114436" rIns="114436" bIns="114436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/>
            <a:t>El modelo se configura sobreescirbiendo el método OnModelCreating</a:t>
          </a:r>
          <a:endParaRPr lang="en-US" sz="2100" kern="1200"/>
        </a:p>
      </dsp:txBody>
      <dsp:txXfrm>
        <a:off x="1248883" y="2703672"/>
        <a:ext cx="9438880" cy="108128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5EEA-47E5-448F-B537-1CFB430FD57F}">
      <dsp:nvSpPr>
        <dsp:cNvPr id="0" name=""/>
        <dsp:cNvSpPr/>
      </dsp:nvSpPr>
      <dsp:spPr>
        <a:xfrm>
          <a:off x="616560" y="447981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2C2223-E735-4E59-BE4F-654C32BBC809}">
      <dsp:nvSpPr>
        <dsp:cNvPr id="0" name=""/>
        <dsp:cNvSpPr/>
      </dsp:nvSpPr>
      <dsp:spPr>
        <a:xfrm>
          <a:off x="616560" y="2108562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3600" kern="1200"/>
            <a:t>DataAnnotations</a:t>
          </a:r>
          <a:endParaRPr lang="en-US" sz="3600" kern="1200"/>
        </a:p>
      </dsp:txBody>
      <dsp:txXfrm>
        <a:off x="616560" y="2108562"/>
        <a:ext cx="4320000" cy="648000"/>
      </dsp:txXfrm>
    </dsp:sp>
    <dsp:sp modelId="{76DBACEC-8252-4AEB-BE82-6DD40EA67CDC}">
      <dsp:nvSpPr>
        <dsp:cNvPr id="0" name=""/>
        <dsp:cNvSpPr/>
      </dsp:nvSpPr>
      <dsp:spPr>
        <a:xfrm>
          <a:off x="616560" y="2825669"/>
          <a:ext cx="4320000" cy="1077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/>
            <a:t>Se configura con atributos en las propiedades de modelo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/>
            <a:t>No se recomienda porque mezcla modelo con Entity Framework</a:t>
          </a:r>
          <a:endParaRPr lang="en-US" sz="1700" kern="1200"/>
        </a:p>
      </dsp:txBody>
      <dsp:txXfrm>
        <a:off x="616560" y="2825669"/>
        <a:ext cx="4320000" cy="1077686"/>
      </dsp:txXfrm>
    </dsp:sp>
    <dsp:sp modelId="{098E8250-64C1-4D39-BB67-6807E1F4CE7F}">
      <dsp:nvSpPr>
        <dsp:cNvPr id="0" name=""/>
        <dsp:cNvSpPr/>
      </dsp:nvSpPr>
      <dsp:spPr>
        <a:xfrm>
          <a:off x="5692561" y="447981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0C042D-50C9-45AF-A969-9413C5B75EC5}">
      <dsp:nvSpPr>
        <dsp:cNvPr id="0" name=""/>
        <dsp:cNvSpPr/>
      </dsp:nvSpPr>
      <dsp:spPr>
        <a:xfrm>
          <a:off x="5692561" y="2108562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3600" kern="1200"/>
            <a:t>Fluent API</a:t>
          </a:r>
          <a:endParaRPr lang="en-US" sz="3600" kern="1200"/>
        </a:p>
      </dsp:txBody>
      <dsp:txXfrm>
        <a:off x="5692561" y="2108562"/>
        <a:ext cx="4320000" cy="648000"/>
      </dsp:txXfrm>
    </dsp:sp>
    <dsp:sp modelId="{D19398BC-FB4B-4EF2-8D47-45FA60F4EE5B}">
      <dsp:nvSpPr>
        <dsp:cNvPr id="0" name=""/>
        <dsp:cNvSpPr/>
      </dsp:nvSpPr>
      <dsp:spPr>
        <a:xfrm>
          <a:off x="5692561" y="2825669"/>
          <a:ext cx="4320000" cy="1077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/>
            <a:t>Se configura usando la api fluida en el método OnModelCreating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/>
            <a:t>Tiene prioridad frente a las anotaciones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/>
            <a:t>Permite separar modelo y Entity Framework</a:t>
          </a:r>
          <a:endParaRPr lang="en-US" sz="1700" kern="1200"/>
        </a:p>
      </dsp:txBody>
      <dsp:txXfrm>
        <a:off x="5692561" y="2825669"/>
        <a:ext cx="4320000" cy="107768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AEEF2-298E-499B-9B63-FB9B459D5139}">
      <dsp:nvSpPr>
        <dsp:cNvPr id="0" name=""/>
        <dsp:cNvSpPr/>
      </dsp:nvSpPr>
      <dsp:spPr>
        <a:xfrm>
          <a:off x="0" y="1571"/>
          <a:ext cx="10575540" cy="79626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2E6BFE-1A7A-4DFE-936A-B048A8600E1A}">
      <dsp:nvSpPr>
        <dsp:cNvPr id="0" name=""/>
        <dsp:cNvSpPr/>
      </dsp:nvSpPr>
      <dsp:spPr>
        <a:xfrm>
          <a:off x="240871" y="180731"/>
          <a:ext cx="437947" cy="4379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E7C8C3-18A7-4C2F-85B9-59C32E9495FE}">
      <dsp:nvSpPr>
        <dsp:cNvPr id="0" name=""/>
        <dsp:cNvSpPr/>
      </dsp:nvSpPr>
      <dsp:spPr>
        <a:xfrm>
          <a:off x="919690" y="1571"/>
          <a:ext cx="9655849" cy="796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272" tIns="84272" rIns="84272" bIns="8427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/>
            <a:t>Contiene los cambios de una versión de la base de datos</a:t>
          </a:r>
          <a:endParaRPr lang="en-US" sz="2200" kern="1200"/>
        </a:p>
      </dsp:txBody>
      <dsp:txXfrm>
        <a:off x="919690" y="1571"/>
        <a:ext cx="9655849" cy="796268"/>
      </dsp:txXfrm>
    </dsp:sp>
    <dsp:sp modelId="{B44A86AD-784E-4F42-8D62-F72C0AC7D321}">
      <dsp:nvSpPr>
        <dsp:cNvPr id="0" name=""/>
        <dsp:cNvSpPr/>
      </dsp:nvSpPr>
      <dsp:spPr>
        <a:xfrm>
          <a:off x="0" y="996907"/>
          <a:ext cx="10575540" cy="79626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4AE4D4-16C2-4E0C-9484-F121F5228B08}">
      <dsp:nvSpPr>
        <dsp:cNvPr id="0" name=""/>
        <dsp:cNvSpPr/>
      </dsp:nvSpPr>
      <dsp:spPr>
        <a:xfrm>
          <a:off x="240871" y="1176067"/>
          <a:ext cx="437947" cy="4379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7D00BB-63EC-4419-84D7-BB4A0717D1C2}">
      <dsp:nvSpPr>
        <dsp:cNvPr id="0" name=""/>
        <dsp:cNvSpPr/>
      </dsp:nvSpPr>
      <dsp:spPr>
        <a:xfrm>
          <a:off x="919690" y="996907"/>
          <a:ext cx="9655849" cy="796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272" tIns="84272" rIns="84272" bIns="8427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/>
            <a:t>Auto-generado por comandos</a:t>
          </a:r>
          <a:endParaRPr lang="en-US" sz="2200" kern="1200"/>
        </a:p>
      </dsp:txBody>
      <dsp:txXfrm>
        <a:off x="919690" y="996907"/>
        <a:ext cx="9655849" cy="796268"/>
      </dsp:txXfrm>
    </dsp:sp>
    <dsp:sp modelId="{269D6E76-62FA-4CE7-90CD-903AFFB0377B}">
      <dsp:nvSpPr>
        <dsp:cNvPr id="0" name=""/>
        <dsp:cNvSpPr/>
      </dsp:nvSpPr>
      <dsp:spPr>
        <a:xfrm>
          <a:off x="0" y="1992243"/>
          <a:ext cx="10575540" cy="79626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447758-D672-4C30-9B45-AC24ABF311A9}">
      <dsp:nvSpPr>
        <dsp:cNvPr id="0" name=""/>
        <dsp:cNvSpPr/>
      </dsp:nvSpPr>
      <dsp:spPr>
        <a:xfrm>
          <a:off x="240871" y="2171403"/>
          <a:ext cx="437947" cy="4379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B05EC1-88FE-420F-BF6C-8AD89F3A9030}">
      <dsp:nvSpPr>
        <dsp:cNvPr id="0" name=""/>
        <dsp:cNvSpPr/>
      </dsp:nvSpPr>
      <dsp:spPr>
        <a:xfrm>
          <a:off x="919690" y="1992243"/>
          <a:ext cx="4758993" cy="796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272" tIns="84272" rIns="84272" bIns="8427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/>
            <a:t>Contiene dos métodos principales</a:t>
          </a:r>
          <a:endParaRPr lang="en-US" sz="2200" kern="1200"/>
        </a:p>
      </dsp:txBody>
      <dsp:txXfrm>
        <a:off x="919690" y="1992243"/>
        <a:ext cx="4758993" cy="796268"/>
      </dsp:txXfrm>
    </dsp:sp>
    <dsp:sp modelId="{2F5537FE-B335-4FAE-80B5-2555B8B11268}">
      <dsp:nvSpPr>
        <dsp:cNvPr id="0" name=""/>
        <dsp:cNvSpPr/>
      </dsp:nvSpPr>
      <dsp:spPr>
        <a:xfrm>
          <a:off x="5678683" y="1992243"/>
          <a:ext cx="4896856" cy="796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272" tIns="84272" rIns="84272" bIns="84272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/>
            <a:t>Up: Cambios para aplicar la versión en la base de datos</a:t>
          </a:r>
          <a:endParaRPr lang="en-US" sz="1400" kern="120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/>
            <a:t>Down: Cambios para revertir la versión en la base de datos</a:t>
          </a:r>
          <a:endParaRPr lang="en-US" sz="1400" kern="1200"/>
        </a:p>
      </dsp:txBody>
      <dsp:txXfrm>
        <a:off x="5678683" y="1992243"/>
        <a:ext cx="4896856" cy="796268"/>
      </dsp:txXfrm>
    </dsp:sp>
    <dsp:sp modelId="{A1B056FB-1FE5-4849-BD18-839AA678CC25}">
      <dsp:nvSpPr>
        <dsp:cNvPr id="0" name=""/>
        <dsp:cNvSpPr/>
      </dsp:nvSpPr>
      <dsp:spPr>
        <a:xfrm>
          <a:off x="0" y="2987579"/>
          <a:ext cx="10575540" cy="79626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A9673E-0FE3-4988-A3ED-062FA332CE82}">
      <dsp:nvSpPr>
        <dsp:cNvPr id="0" name=""/>
        <dsp:cNvSpPr/>
      </dsp:nvSpPr>
      <dsp:spPr>
        <a:xfrm>
          <a:off x="240871" y="3166739"/>
          <a:ext cx="437947" cy="43794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B8F98-548F-472A-9646-7D11F85EC7FD}">
      <dsp:nvSpPr>
        <dsp:cNvPr id="0" name=""/>
        <dsp:cNvSpPr/>
      </dsp:nvSpPr>
      <dsp:spPr>
        <a:xfrm>
          <a:off x="919690" y="2987579"/>
          <a:ext cx="9655849" cy="796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272" tIns="84272" rIns="84272" bIns="8427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/>
            <a:t>No gestiona el mantenimiento de los datos de manera automática</a:t>
          </a:r>
          <a:endParaRPr lang="en-US" sz="2200" kern="1200"/>
        </a:p>
      </dsp:txBody>
      <dsp:txXfrm>
        <a:off x="919690" y="2987579"/>
        <a:ext cx="9655849" cy="79626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0EDB2C-3816-43D2-B934-675FFF425A8E}">
      <dsp:nvSpPr>
        <dsp:cNvPr id="0" name=""/>
        <dsp:cNvSpPr/>
      </dsp:nvSpPr>
      <dsp:spPr>
        <a:xfrm>
          <a:off x="7961" y="0"/>
          <a:ext cx="5652405" cy="3617845"/>
        </a:xfrm>
        <a:prstGeom prst="homePlate">
          <a:avLst>
            <a:gd name="adj" fmla="val 25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404" tIns="68580" rIns="797617" bIns="6858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/>
            <a:t>La gestión de cambios en Code First se realiza mediante comandos.</a:t>
          </a:r>
          <a:endParaRPr lang="en-US" sz="2700" kern="1200"/>
        </a:p>
      </dsp:txBody>
      <dsp:txXfrm>
        <a:off x="7961" y="0"/>
        <a:ext cx="5200174" cy="3617845"/>
      </dsp:txXfrm>
    </dsp:sp>
    <dsp:sp modelId="{43F62708-E0E7-4415-A614-9140AF053D1F}">
      <dsp:nvSpPr>
        <dsp:cNvPr id="0" name=""/>
        <dsp:cNvSpPr/>
      </dsp:nvSpPr>
      <dsp:spPr>
        <a:xfrm>
          <a:off x="4529885" y="0"/>
          <a:ext cx="5652405" cy="3617845"/>
        </a:xfrm>
        <a:prstGeom prst="chevron">
          <a:avLst>
            <a:gd name="adj" fmla="val 25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404" tIns="68580" rIns="199404" bIns="6858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/>
            <a:t>Se pueden ejecutar en las siguientes plataformas:</a:t>
          </a:r>
          <a:endParaRPr lang="en-US" sz="27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100" kern="1200" dirty="0"/>
            <a:t>PMC: Usando la consola de administración de paquetes de Visual Studio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100" kern="1200" dirty="0" err="1"/>
            <a:t>.Net</a:t>
          </a:r>
          <a:r>
            <a:rPr lang="es-ES" sz="2100" kern="1200" dirty="0"/>
            <a:t> CLI: Usando la interfaz de línea de comandos de </a:t>
          </a:r>
          <a:r>
            <a:rPr lang="es-ES" sz="2100" kern="1200" dirty="0" err="1"/>
            <a:t>.Net</a:t>
          </a:r>
          <a:r>
            <a:rPr lang="es-ES" sz="2100" kern="1200" dirty="0"/>
            <a:t> a través de cualquier consola.</a:t>
          </a:r>
          <a:endParaRPr lang="en-US" sz="2100" kern="1200" dirty="0"/>
        </a:p>
      </dsp:txBody>
      <dsp:txXfrm>
        <a:off x="5434346" y="0"/>
        <a:ext cx="3843483" cy="361784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704D96-6B9E-4FE8-8BF2-00B94C0A8AC2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2AAB49-E393-438A-8CC4-2C2D7A7F3120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4DF9DA-BC38-4FB9-9366-3D48D842014F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600" kern="1200"/>
            <a:t>Todas las operaciones deben realizarse sobre los DbSets configurados en el contexto</a:t>
          </a:r>
          <a:endParaRPr lang="en-US" sz="1600" kern="1200"/>
        </a:p>
      </dsp:txBody>
      <dsp:txXfrm>
        <a:off x="75768" y="3053169"/>
        <a:ext cx="3093750" cy="720000"/>
      </dsp:txXfrm>
    </dsp:sp>
    <dsp:sp modelId="{34005E29-2271-4D46-AB8E-7934276A980C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235452-6A40-4BF5-A35B-AC76725ED9D9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705F25-0A82-4F09-97E0-A878757401E1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600" kern="1200"/>
            <a:t>Se maneja como si las tablas fueran colecciones</a:t>
          </a:r>
          <a:endParaRPr lang="en-US" sz="1600" kern="1200"/>
        </a:p>
      </dsp:txBody>
      <dsp:txXfrm>
        <a:off x="3710925" y="3053169"/>
        <a:ext cx="3093750" cy="720000"/>
      </dsp:txXfrm>
    </dsp:sp>
    <dsp:sp modelId="{7F85E802-38DC-482F-BCD4-1D19D6E938D5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188FD5-3713-4FA0-B84D-48ADC52BD499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32192C-9384-4994-AB91-BB93E01D1A29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600" kern="1200"/>
            <a:t>Admite operador using</a:t>
          </a:r>
          <a:endParaRPr lang="en-US" sz="1600" kern="1200"/>
        </a:p>
      </dsp:txBody>
      <dsp:txXfrm>
        <a:off x="7346081" y="3053169"/>
        <a:ext cx="3093750" cy="72000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FCE7A8-D6C2-4C38-8A7D-79A74E4CA763}">
      <dsp:nvSpPr>
        <dsp:cNvPr id="0" name=""/>
        <dsp:cNvSpPr/>
      </dsp:nvSpPr>
      <dsp:spPr>
        <a:xfrm>
          <a:off x="0" y="1805"/>
          <a:ext cx="10515600" cy="91531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884321-251F-42A8-AA83-FB8D8C9901A5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7AE4B7-3EC2-4DC1-A1E4-DBC26625E0ED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/>
            <a:t>Los cambios se manejan a través de la clase ChangeTracker</a:t>
          </a:r>
          <a:endParaRPr lang="en-US" sz="2200" kern="1200"/>
        </a:p>
      </dsp:txBody>
      <dsp:txXfrm>
        <a:off x="1057183" y="1805"/>
        <a:ext cx="9458416" cy="915310"/>
      </dsp:txXfrm>
    </dsp:sp>
    <dsp:sp modelId="{1DFF0B7C-08A6-443D-9815-C704787F1363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C1FD17-F4A0-4964-A500-8DA8DE2CF64B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B1E529-A1F5-4C0D-B13D-DB8C2C34A019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/>
            <a:t>Admite auto detección de cambios o control manual a través de los DbSets</a:t>
          </a:r>
          <a:endParaRPr lang="en-US" sz="2200" kern="1200"/>
        </a:p>
      </dsp:txBody>
      <dsp:txXfrm>
        <a:off x="1057183" y="1145944"/>
        <a:ext cx="9458416" cy="915310"/>
      </dsp:txXfrm>
    </dsp:sp>
    <dsp:sp modelId="{76EFD5FF-820E-444F-9077-54F70C636508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0B4499-011A-41AB-B9E4-58F5114E8B8C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3A22CB-7393-47A7-8551-B1738C93B161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/>
            <a:t>Los cambios se aplican sobre la bd al ejecutar el método SaveChanges()</a:t>
          </a:r>
          <a:endParaRPr lang="en-US" sz="2200" kern="1200"/>
        </a:p>
      </dsp:txBody>
      <dsp:txXfrm>
        <a:off x="1057183" y="2290082"/>
        <a:ext cx="9458416" cy="915310"/>
      </dsp:txXfrm>
    </dsp:sp>
    <dsp:sp modelId="{D67F4C30-5620-46A8-9D28-E8C6D4E49D38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9CB3EE-80C7-4EDC-9DFE-1C5F3D554999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F9B7C3-1122-43C9-A97B-EBE24B6D3F67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/>
            <a:t>DbContext admite el uso de transacciones</a:t>
          </a:r>
          <a:endParaRPr lang="en-US" sz="2200" kern="1200"/>
        </a:p>
      </dsp:txBody>
      <dsp:txXfrm>
        <a:off x="1057183" y="3434221"/>
        <a:ext cx="9458416" cy="91531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7C2CF4-1BAE-4A6E-97B5-390212B8536B}">
      <dsp:nvSpPr>
        <dsp:cNvPr id="0" name=""/>
        <dsp:cNvSpPr/>
      </dsp:nvSpPr>
      <dsp:spPr>
        <a:xfrm>
          <a:off x="0" y="3490"/>
          <a:ext cx="10515600" cy="7434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390223-F8CC-4D77-B9C0-8ECB91DB6988}">
      <dsp:nvSpPr>
        <dsp:cNvPr id="0" name=""/>
        <dsp:cNvSpPr/>
      </dsp:nvSpPr>
      <dsp:spPr>
        <a:xfrm>
          <a:off x="224890" y="170764"/>
          <a:ext cx="408891" cy="4088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DE4529-067A-4F3A-AFC4-DF2394DDE0D3}">
      <dsp:nvSpPr>
        <dsp:cNvPr id="0" name=""/>
        <dsp:cNvSpPr/>
      </dsp:nvSpPr>
      <dsp:spPr>
        <a:xfrm>
          <a:off x="858671" y="3490"/>
          <a:ext cx="4732020" cy="7434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681" tIns="78681" rIns="78681" bIns="7868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Documentación oficial EF</a:t>
          </a:r>
          <a:endParaRPr lang="en-US" sz="1900" kern="1200"/>
        </a:p>
      </dsp:txBody>
      <dsp:txXfrm>
        <a:off x="858671" y="3490"/>
        <a:ext cx="4732020" cy="743438"/>
      </dsp:txXfrm>
    </dsp:sp>
    <dsp:sp modelId="{B0DBE62A-361E-4D07-A875-93E15249368E}">
      <dsp:nvSpPr>
        <dsp:cNvPr id="0" name=""/>
        <dsp:cNvSpPr/>
      </dsp:nvSpPr>
      <dsp:spPr>
        <a:xfrm>
          <a:off x="5590691" y="3490"/>
          <a:ext cx="4924908" cy="7434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681" tIns="78681" rIns="78681" bIns="7868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>
              <a:hlinkClick xmlns:r="http://schemas.openxmlformats.org/officeDocument/2006/relationships" r:id="rId3"/>
            </a:rPr>
            <a:t>https://docs.microsoft.com/es-es/ef/</a:t>
          </a:r>
          <a:endParaRPr lang="en-US" sz="1400" kern="1200"/>
        </a:p>
      </dsp:txBody>
      <dsp:txXfrm>
        <a:off x="5590691" y="3490"/>
        <a:ext cx="4924908" cy="743438"/>
      </dsp:txXfrm>
    </dsp:sp>
    <dsp:sp modelId="{5A53AD68-BF90-408B-8722-C0E9C2F501FC}">
      <dsp:nvSpPr>
        <dsp:cNvPr id="0" name=""/>
        <dsp:cNvSpPr/>
      </dsp:nvSpPr>
      <dsp:spPr>
        <a:xfrm>
          <a:off x="0" y="932788"/>
          <a:ext cx="10515600" cy="7434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9836A8-6AE7-4010-BF99-FAAEBE2AB635}">
      <dsp:nvSpPr>
        <dsp:cNvPr id="0" name=""/>
        <dsp:cNvSpPr/>
      </dsp:nvSpPr>
      <dsp:spPr>
        <a:xfrm>
          <a:off x="224890" y="1100062"/>
          <a:ext cx="408891" cy="408891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1AC098-6D7A-471D-8621-4728C07BDD46}">
      <dsp:nvSpPr>
        <dsp:cNvPr id="0" name=""/>
        <dsp:cNvSpPr/>
      </dsp:nvSpPr>
      <dsp:spPr>
        <a:xfrm>
          <a:off x="858671" y="932788"/>
          <a:ext cx="4732020" cy="7434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681" tIns="78681" rIns="78681" bIns="7868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Repositorio GitHub de EF Core</a:t>
          </a:r>
          <a:endParaRPr lang="en-US" sz="1900" kern="1200" dirty="0"/>
        </a:p>
      </dsp:txBody>
      <dsp:txXfrm>
        <a:off x="858671" y="932788"/>
        <a:ext cx="4732020" cy="743438"/>
      </dsp:txXfrm>
    </dsp:sp>
    <dsp:sp modelId="{E58DBA0B-639C-47B7-90B6-8D9FFD15FB6D}">
      <dsp:nvSpPr>
        <dsp:cNvPr id="0" name=""/>
        <dsp:cNvSpPr/>
      </dsp:nvSpPr>
      <dsp:spPr>
        <a:xfrm>
          <a:off x="5590691" y="932788"/>
          <a:ext cx="4924908" cy="7434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681" tIns="78681" rIns="78681" bIns="7868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>
              <a:hlinkClick xmlns:r="http://schemas.openxmlformats.org/officeDocument/2006/relationships" r:id="rId6"/>
            </a:rPr>
            <a:t>https://github.com/dotnet/efcore</a:t>
          </a:r>
          <a:endParaRPr lang="en-US" sz="1400" kern="1200"/>
        </a:p>
      </dsp:txBody>
      <dsp:txXfrm>
        <a:off x="5590691" y="932788"/>
        <a:ext cx="4924908" cy="743438"/>
      </dsp:txXfrm>
    </dsp:sp>
    <dsp:sp modelId="{F8D036E5-CBB9-422A-A8A6-7D6714037A60}">
      <dsp:nvSpPr>
        <dsp:cNvPr id="0" name=""/>
        <dsp:cNvSpPr/>
      </dsp:nvSpPr>
      <dsp:spPr>
        <a:xfrm>
          <a:off x="0" y="1862087"/>
          <a:ext cx="10515600" cy="7434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F83130-0B2F-4351-9681-78CD1222616D}">
      <dsp:nvSpPr>
        <dsp:cNvPr id="0" name=""/>
        <dsp:cNvSpPr/>
      </dsp:nvSpPr>
      <dsp:spPr>
        <a:xfrm>
          <a:off x="224890" y="2029360"/>
          <a:ext cx="408891" cy="4088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316CB2-9C3C-400E-A629-D344038D2C30}">
      <dsp:nvSpPr>
        <dsp:cNvPr id="0" name=""/>
        <dsp:cNvSpPr/>
      </dsp:nvSpPr>
      <dsp:spPr>
        <a:xfrm>
          <a:off x="858671" y="1862087"/>
          <a:ext cx="4732020" cy="7434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681" tIns="78681" rIns="78681" bIns="7868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Tutoriales muy completos y organizados</a:t>
          </a:r>
          <a:endParaRPr lang="en-US" sz="1900" kern="1200" dirty="0"/>
        </a:p>
      </dsp:txBody>
      <dsp:txXfrm>
        <a:off x="858671" y="1862087"/>
        <a:ext cx="4732020" cy="743438"/>
      </dsp:txXfrm>
    </dsp:sp>
    <dsp:sp modelId="{44FA81AA-8969-410F-BCAE-D8ABA9FE4231}">
      <dsp:nvSpPr>
        <dsp:cNvPr id="0" name=""/>
        <dsp:cNvSpPr/>
      </dsp:nvSpPr>
      <dsp:spPr>
        <a:xfrm>
          <a:off x="5590691" y="1862087"/>
          <a:ext cx="4924908" cy="7434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681" tIns="78681" rIns="78681" bIns="7868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>
              <a:hlinkClick xmlns:r="http://schemas.openxmlformats.org/officeDocument/2006/relationships" r:id="rId9"/>
            </a:rPr>
            <a:t>https://www.entityframeworktutorial.net/what-is-entityframework.aspx</a:t>
          </a:r>
          <a:endParaRPr lang="en-US" sz="1400" kern="1200" dirty="0"/>
        </a:p>
      </dsp:txBody>
      <dsp:txXfrm>
        <a:off x="5590691" y="1862087"/>
        <a:ext cx="4924908" cy="743438"/>
      </dsp:txXfrm>
    </dsp:sp>
    <dsp:sp modelId="{8F972F58-4860-432F-8F2A-4973CD0002CB}">
      <dsp:nvSpPr>
        <dsp:cNvPr id="0" name=""/>
        <dsp:cNvSpPr/>
      </dsp:nvSpPr>
      <dsp:spPr>
        <a:xfrm>
          <a:off x="0" y="2791385"/>
          <a:ext cx="10515600" cy="7434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4AB7B2-9F94-455A-90C3-DBFE2C28A7ED}">
      <dsp:nvSpPr>
        <dsp:cNvPr id="0" name=""/>
        <dsp:cNvSpPr/>
      </dsp:nvSpPr>
      <dsp:spPr>
        <a:xfrm>
          <a:off x="224890" y="2958659"/>
          <a:ext cx="408891" cy="408891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7A584-B707-4882-B0F4-13A8CBC77639}">
      <dsp:nvSpPr>
        <dsp:cNvPr id="0" name=""/>
        <dsp:cNvSpPr/>
      </dsp:nvSpPr>
      <dsp:spPr>
        <a:xfrm>
          <a:off x="858671" y="2791385"/>
          <a:ext cx="4732020" cy="7434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681" tIns="78681" rIns="78681" bIns="7868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Documentación de modos de carga en EF</a:t>
          </a:r>
          <a:endParaRPr lang="en-US" sz="1900" kern="1200"/>
        </a:p>
      </dsp:txBody>
      <dsp:txXfrm>
        <a:off x="858671" y="2791385"/>
        <a:ext cx="4732020" cy="743438"/>
      </dsp:txXfrm>
    </dsp:sp>
    <dsp:sp modelId="{0ED85089-1634-4A26-A3A5-01B598C18423}">
      <dsp:nvSpPr>
        <dsp:cNvPr id="0" name=""/>
        <dsp:cNvSpPr/>
      </dsp:nvSpPr>
      <dsp:spPr>
        <a:xfrm>
          <a:off x="5590691" y="2791385"/>
          <a:ext cx="4924908" cy="7434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681" tIns="78681" rIns="78681" bIns="7868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>
              <a:hlinkClick xmlns:r="http://schemas.openxmlformats.org/officeDocument/2006/relationships" r:id="rId12"/>
            </a:rPr>
            <a:t>https://docs.microsoft.com/en-US/ef/core/querying/related-data</a:t>
          </a:r>
          <a:endParaRPr lang="en-US" sz="1400" kern="1200" dirty="0"/>
        </a:p>
      </dsp:txBody>
      <dsp:txXfrm>
        <a:off x="5590691" y="2791385"/>
        <a:ext cx="4924908" cy="743438"/>
      </dsp:txXfrm>
    </dsp:sp>
    <dsp:sp modelId="{9D354D49-908C-4300-BFD1-B401A0277F2B}">
      <dsp:nvSpPr>
        <dsp:cNvPr id="0" name=""/>
        <dsp:cNvSpPr/>
      </dsp:nvSpPr>
      <dsp:spPr>
        <a:xfrm>
          <a:off x="0" y="3720683"/>
          <a:ext cx="10515600" cy="7434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39757A-C2F5-46A3-B8E6-A00BF11F5D5B}">
      <dsp:nvSpPr>
        <dsp:cNvPr id="0" name=""/>
        <dsp:cNvSpPr/>
      </dsp:nvSpPr>
      <dsp:spPr>
        <a:xfrm>
          <a:off x="224890" y="3887957"/>
          <a:ext cx="408891" cy="408891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24AB79-1D5A-4A0D-82B7-E4FAFA5386E0}">
      <dsp:nvSpPr>
        <dsp:cNvPr id="0" name=""/>
        <dsp:cNvSpPr/>
      </dsp:nvSpPr>
      <dsp:spPr>
        <a:xfrm>
          <a:off x="858671" y="3720683"/>
          <a:ext cx="4732020" cy="7434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681" tIns="78681" rIns="78681" bIns="7868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Motores</a:t>
          </a:r>
          <a:r>
            <a:rPr lang="en-US" sz="1900" kern="1200" dirty="0"/>
            <a:t> de bases de </a:t>
          </a:r>
          <a:r>
            <a:rPr lang="en-US" sz="1900" kern="1200" dirty="0" err="1"/>
            <a:t>datos</a:t>
          </a:r>
          <a:r>
            <a:rPr lang="en-US" sz="1900" kern="1200" dirty="0"/>
            <a:t> </a:t>
          </a:r>
          <a:r>
            <a:rPr lang="en-US" sz="1900" kern="1200" dirty="0" err="1"/>
            <a:t>soportados</a:t>
          </a:r>
          <a:endParaRPr lang="en-US" sz="1900" kern="1200" dirty="0"/>
        </a:p>
      </dsp:txBody>
      <dsp:txXfrm>
        <a:off x="858671" y="3720683"/>
        <a:ext cx="4732020" cy="743438"/>
      </dsp:txXfrm>
    </dsp:sp>
    <dsp:sp modelId="{6B723E4C-1B32-4F77-8358-1DC228140403}">
      <dsp:nvSpPr>
        <dsp:cNvPr id="0" name=""/>
        <dsp:cNvSpPr/>
      </dsp:nvSpPr>
      <dsp:spPr>
        <a:xfrm>
          <a:off x="5590691" y="3720683"/>
          <a:ext cx="4924908" cy="7434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681" tIns="78681" rIns="78681" bIns="7868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>
              <a:hlinkClick xmlns:r="http://schemas.openxmlformats.org/officeDocument/2006/relationships" r:id="rId15"/>
            </a:rPr>
            <a:t>https://docs.microsoft.com/es-es/ef/core/providers/?tabs=dotnet-core-cli</a:t>
          </a:r>
          <a:endParaRPr lang="en-US" sz="1400" kern="1200" dirty="0"/>
        </a:p>
      </dsp:txBody>
      <dsp:txXfrm>
        <a:off x="5590691" y="3720683"/>
        <a:ext cx="4924908" cy="7434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4898FC-8E46-4528-BC78-7F53D7A3BFAE}">
      <dsp:nvSpPr>
        <dsp:cNvPr id="0" name=""/>
        <dsp:cNvSpPr/>
      </dsp:nvSpPr>
      <dsp:spPr>
        <a:xfrm>
          <a:off x="0" y="1501"/>
          <a:ext cx="10190252" cy="7610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9A74A4-B3D0-4716-B07D-B38E7AAFAFA6}">
      <dsp:nvSpPr>
        <dsp:cNvPr id="0" name=""/>
        <dsp:cNvSpPr/>
      </dsp:nvSpPr>
      <dsp:spPr>
        <a:xfrm>
          <a:off x="230208" y="172730"/>
          <a:ext cx="418560" cy="4185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63FBF6-AFF0-480B-82EA-AE5805CC8DAF}">
      <dsp:nvSpPr>
        <dsp:cNvPr id="0" name=""/>
        <dsp:cNvSpPr/>
      </dsp:nvSpPr>
      <dsp:spPr>
        <a:xfrm>
          <a:off x="878977" y="1501"/>
          <a:ext cx="9311274" cy="761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41" tIns="80541" rIns="80541" bIns="805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/>
            <a:t>ORM (Object Relational Mapping) de Microsoft </a:t>
          </a:r>
          <a:endParaRPr lang="en-US" sz="2200" kern="1200"/>
        </a:p>
      </dsp:txBody>
      <dsp:txXfrm>
        <a:off x="878977" y="1501"/>
        <a:ext cx="9311274" cy="761019"/>
      </dsp:txXfrm>
    </dsp:sp>
    <dsp:sp modelId="{B91D8A2E-EB2C-4F6E-89DE-6B23C38823ED}">
      <dsp:nvSpPr>
        <dsp:cNvPr id="0" name=""/>
        <dsp:cNvSpPr/>
      </dsp:nvSpPr>
      <dsp:spPr>
        <a:xfrm>
          <a:off x="0" y="952775"/>
          <a:ext cx="10190252" cy="7610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8B4E51-B1FD-48CA-931F-6F94C332183B}">
      <dsp:nvSpPr>
        <dsp:cNvPr id="0" name=""/>
        <dsp:cNvSpPr/>
      </dsp:nvSpPr>
      <dsp:spPr>
        <a:xfrm>
          <a:off x="230208" y="1124005"/>
          <a:ext cx="418560" cy="4185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61DBF9-10B6-44DB-AB62-78C917979656}">
      <dsp:nvSpPr>
        <dsp:cNvPr id="0" name=""/>
        <dsp:cNvSpPr/>
      </dsp:nvSpPr>
      <dsp:spPr>
        <a:xfrm>
          <a:off x="878977" y="952775"/>
          <a:ext cx="9311274" cy="761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41" tIns="80541" rIns="80541" bIns="805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/>
            <a:t>Soporta múltiples motores de base de datos</a:t>
          </a:r>
          <a:endParaRPr lang="en-US" sz="2200" kern="1200"/>
        </a:p>
      </dsp:txBody>
      <dsp:txXfrm>
        <a:off x="878977" y="952775"/>
        <a:ext cx="9311274" cy="761019"/>
      </dsp:txXfrm>
    </dsp:sp>
    <dsp:sp modelId="{CBAAB70E-2AD1-442F-956B-ECAE2B870C6A}">
      <dsp:nvSpPr>
        <dsp:cNvPr id="0" name=""/>
        <dsp:cNvSpPr/>
      </dsp:nvSpPr>
      <dsp:spPr>
        <a:xfrm>
          <a:off x="0" y="1904049"/>
          <a:ext cx="10190252" cy="7610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489954-734A-43C9-9027-66BFB7BE5FF5}">
      <dsp:nvSpPr>
        <dsp:cNvPr id="0" name=""/>
        <dsp:cNvSpPr/>
      </dsp:nvSpPr>
      <dsp:spPr>
        <a:xfrm>
          <a:off x="230208" y="2075279"/>
          <a:ext cx="418560" cy="4185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7CFD71-C450-486C-ACAC-42347E4DD0BA}">
      <dsp:nvSpPr>
        <dsp:cNvPr id="0" name=""/>
        <dsp:cNvSpPr/>
      </dsp:nvSpPr>
      <dsp:spPr>
        <a:xfrm>
          <a:off x="878977" y="1904049"/>
          <a:ext cx="9311274" cy="761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41" tIns="80541" rIns="80541" bIns="805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/>
            <a:t>Encapsula el manejo de la base de datos</a:t>
          </a:r>
          <a:endParaRPr lang="en-US" sz="2200" kern="1200"/>
        </a:p>
      </dsp:txBody>
      <dsp:txXfrm>
        <a:off x="878977" y="1904049"/>
        <a:ext cx="9311274" cy="761019"/>
      </dsp:txXfrm>
    </dsp:sp>
    <dsp:sp modelId="{E2764216-F963-431D-8B83-E518A76A4619}">
      <dsp:nvSpPr>
        <dsp:cNvPr id="0" name=""/>
        <dsp:cNvSpPr/>
      </dsp:nvSpPr>
      <dsp:spPr>
        <a:xfrm>
          <a:off x="0" y="2855324"/>
          <a:ext cx="10190252" cy="76101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AF9137-FDB3-4F3F-B789-C38CCD9C8F8E}">
      <dsp:nvSpPr>
        <dsp:cNvPr id="0" name=""/>
        <dsp:cNvSpPr/>
      </dsp:nvSpPr>
      <dsp:spPr>
        <a:xfrm>
          <a:off x="230208" y="3026553"/>
          <a:ext cx="418560" cy="4185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E0CDE7-A897-43CE-8537-8928BCE43962}">
      <dsp:nvSpPr>
        <dsp:cNvPr id="0" name=""/>
        <dsp:cNvSpPr/>
      </dsp:nvSpPr>
      <dsp:spPr>
        <a:xfrm>
          <a:off x="878977" y="2855324"/>
          <a:ext cx="9311274" cy="761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41" tIns="80541" rIns="80541" bIns="805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/>
            <a:t>Libera el manejo de código SQL</a:t>
          </a:r>
          <a:endParaRPr lang="en-US" sz="2200" kern="1200"/>
        </a:p>
      </dsp:txBody>
      <dsp:txXfrm>
        <a:off x="878977" y="2855324"/>
        <a:ext cx="9311274" cy="7610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C42504-3B1F-48F2-9A9B-BB7B720D6ED1}">
      <dsp:nvSpPr>
        <dsp:cNvPr id="0" name=""/>
        <dsp:cNvSpPr/>
      </dsp:nvSpPr>
      <dsp:spPr>
        <a:xfrm>
          <a:off x="0" y="441"/>
          <a:ext cx="10190252" cy="103341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B689B9-D63D-4388-8B36-F69704F7FCF4}">
      <dsp:nvSpPr>
        <dsp:cNvPr id="0" name=""/>
        <dsp:cNvSpPr/>
      </dsp:nvSpPr>
      <dsp:spPr>
        <a:xfrm>
          <a:off x="312608" y="232960"/>
          <a:ext cx="568379" cy="5683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010BC0-366C-42BC-ABAF-070CC7BBF01B}">
      <dsp:nvSpPr>
        <dsp:cNvPr id="0" name=""/>
        <dsp:cNvSpPr/>
      </dsp:nvSpPr>
      <dsp:spPr>
        <a:xfrm>
          <a:off x="1193597" y="441"/>
          <a:ext cx="8996654" cy="1033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370" tIns="109370" rIns="109370" bIns="1093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Pensado para bases de datos ya creadas y muy probablemente con datos</a:t>
          </a:r>
          <a:endParaRPr lang="en-US" sz="2500" kern="1200"/>
        </a:p>
      </dsp:txBody>
      <dsp:txXfrm>
        <a:off x="1193597" y="441"/>
        <a:ext cx="8996654" cy="1033417"/>
      </dsp:txXfrm>
    </dsp:sp>
    <dsp:sp modelId="{EC1C499C-2AED-4B79-88EC-31FE886226D6}">
      <dsp:nvSpPr>
        <dsp:cNvPr id="0" name=""/>
        <dsp:cNvSpPr/>
      </dsp:nvSpPr>
      <dsp:spPr>
        <a:xfrm>
          <a:off x="0" y="1292213"/>
          <a:ext cx="10190252" cy="103341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024916-C652-4BA2-8BFC-A1A10F080E57}">
      <dsp:nvSpPr>
        <dsp:cNvPr id="0" name=""/>
        <dsp:cNvSpPr/>
      </dsp:nvSpPr>
      <dsp:spPr>
        <a:xfrm>
          <a:off x="312608" y="1524732"/>
          <a:ext cx="568379" cy="5683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1F66E5-0EB6-4043-8232-457C2E6E0A34}">
      <dsp:nvSpPr>
        <dsp:cNvPr id="0" name=""/>
        <dsp:cNvSpPr/>
      </dsp:nvSpPr>
      <dsp:spPr>
        <a:xfrm>
          <a:off x="1193597" y="1292213"/>
          <a:ext cx="8996654" cy="1033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370" tIns="109370" rIns="109370" bIns="1093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Las clases de modelo son autogeneradas</a:t>
          </a:r>
          <a:endParaRPr lang="en-US" sz="2500" kern="1200" dirty="0"/>
        </a:p>
      </dsp:txBody>
      <dsp:txXfrm>
        <a:off x="1193597" y="1292213"/>
        <a:ext cx="8996654" cy="1033417"/>
      </dsp:txXfrm>
    </dsp:sp>
    <dsp:sp modelId="{76C11207-91DC-47FF-8ACE-0C99400842F0}">
      <dsp:nvSpPr>
        <dsp:cNvPr id="0" name=""/>
        <dsp:cNvSpPr/>
      </dsp:nvSpPr>
      <dsp:spPr>
        <a:xfrm>
          <a:off x="0" y="2583985"/>
          <a:ext cx="10190252" cy="103341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B64FD4-8AEC-43E6-8727-CE057FF3586E}">
      <dsp:nvSpPr>
        <dsp:cNvPr id="0" name=""/>
        <dsp:cNvSpPr/>
      </dsp:nvSpPr>
      <dsp:spPr>
        <a:xfrm>
          <a:off x="312608" y="2816504"/>
          <a:ext cx="568379" cy="5683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3F4902-54B3-4010-9A31-C8BCA5C6D9EC}">
      <dsp:nvSpPr>
        <dsp:cNvPr id="0" name=""/>
        <dsp:cNvSpPr/>
      </dsp:nvSpPr>
      <dsp:spPr>
        <a:xfrm>
          <a:off x="1193597" y="2583985"/>
          <a:ext cx="8996654" cy="1033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370" tIns="109370" rIns="109370" bIns="1093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Se reflejan los cambios en la base de datos en el modelo</a:t>
          </a:r>
          <a:endParaRPr lang="en-US" sz="2500" kern="1200"/>
        </a:p>
      </dsp:txBody>
      <dsp:txXfrm>
        <a:off x="1193597" y="2583985"/>
        <a:ext cx="8996654" cy="103341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05BCF2-1C65-4824-8D68-227B7D00CFED}">
      <dsp:nvSpPr>
        <dsp:cNvPr id="0" name=""/>
        <dsp:cNvSpPr/>
      </dsp:nvSpPr>
      <dsp:spPr>
        <a:xfrm>
          <a:off x="0" y="436756"/>
          <a:ext cx="10515600" cy="10851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541528" rIns="816127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600" kern="1200"/>
            <a:t>Facilidad de integración con bases de datos existentes</a:t>
          </a:r>
          <a:endParaRPr lang="en-US" sz="2600" kern="1200"/>
        </a:p>
      </dsp:txBody>
      <dsp:txXfrm>
        <a:off x="0" y="436756"/>
        <a:ext cx="10515600" cy="1085175"/>
      </dsp:txXfrm>
    </dsp:sp>
    <dsp:sp modelId="{DD058E09-4B99-4772-8BA9-68E86A51A63A}">
      <dsp:nvSpPr>
        <dsp:cNvPr id="0" name=""/>
        <dsp:cNvSpPr/>
      </dsp:nvSpPr>
      <dsp:spPr>
        <a:xfrm>
          <a:off x="525780" y="52996"/>
          <a:ext cx="7360920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/>
            <a:t>Ventajas</a:t>
          </a:r>
          <a:endParaRPr lang="en-US" sz="2600" kern="1200"/>
        </a:p>
      </dsp:txBody>
      <dsp:txXfrm>
        <a:off x="563247" y="90463"/>
        <a:ext cx="7285986" cy="692586"/>
      </dsp:txXfrm>
    </dsp:sp>
    <dsp:sp modelId="{1C7AAA3D-0635-453B-A2EB-29CC5D7BD4F6}">
      <dsp:nvSpPr>
        <dsp:cNvPr id="0" name=""/>
        <dsp:cNvSpPr/>
      </dsp:nvSpPr>
      <dsp:spPr>
        <a:xfrm>
          <a:off x="0" y="2046091"/>
          <a:ext cx="10515600" cy="2252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2964286"/>
              <a:satOff val="14200"/>
              <a:lumOff val="131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541528" rIns="816127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600" kern="1200"/>
            <a:t>Mucho código auto-generado</a:t>
          </a:r>
          <a:endParaRPr lang="en-US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600" kern="1200"/>
            <a:t>Hacer personalizaciones puede resultar muy costoso y tedioso</a:t>
          </a:r>
          <a:endParaRPr lang="en-US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600" kern="1200"/>
            <a:t>Esta modalidad está en desuso</a:t>
          </a:r>
          <a:endParaRPr lang="en-US" sz="2600" kern="1200"/>
        </a:p>
      </dsp:txBody>
      <dsp:txXfrm>
        <a:off x="0" y="2046091"/>
        <a:ext cx="10515600" cy="2252250"/>
      </dsp:txXfrm>
    </dsp:sp>
    <dsp:sp modelId="{AC5B57A2-0E9A-4D81-9F1F-5ACA9F576BCD}">
      <dsp:nvSpPr>
        <dsp:cNvPr id="0" name=""/>
        <dsp:cNvSpPr/>
      </dsp:nvSpPr>
      <dsp:spPr>
        <a:xfrm>
          <a:off x="525780" y="1662331"/>
          <a:ext cx="7360920" cy="767520"/>
        </a:xfrm>
        <a:prstGeom prst="roundRect">
          <a:avLst/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/>
            <a:t>Inconvenientes</a:t>
          </a:r>
          <a:endParaRPr lang="en-US" sz="2600" kern="1200"/>
        </a:p>
      </dsp:txBody>
      <dsp:txXfrm>
        <a:off x="563247" y="1699798"/>
        <a:ext cx="7285986" cy="6925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B071C7-B59C-4CB8-8114-47898D4638E6}">
      <dsp:nvSpPr>
        <dsp:cNvPr id="0" name=""/>
        <dsp:cNvSpPr/>
      </dsp:nvSpPr>
      <dsp:spPr>
        <a:xfrm>
          <a:off x="1882126" y="8922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9B5C64-A8A6-4F7A-9FCC-B8DB91550BF1}">
      <dsp:nvSpPr>
        <dsp:cNvPr id="0" name=""/>
        <dsp:cNvSpPr/>
      </dsp:nvSpPr>
      <dsp:spPr>
        <a:xfrm>
          <a:off x="2350126" y="476922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F11470-56FA-44F3-8ED8-599E6F5300E9}">
      <dsp:nvSpPr>
        <dsp:cNvPr id="0" name=""/>
        <dsp:cNvSpPr/>
      </dsp:nvSpPr>
      <dsp:spPr>
        <a:xfrm>
          <a:off x="1180125" y="288892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100" kern="1200"/>
            <a:t>La base de datos se genera a partir de las clases POCO</a:t>
          </a:r>
          <a:endParaRPr lang="en-US" sz="2100" kern="1200"/>
        </a:p>
      </dsp:txBody>
      <dsp:txXfrm>
        <a:off x="1180125" y="2888922"/>
        <a:ext cx="3600000" cy="720000"/>
      </dsp:txXfrm>
    </dsp:sp>
    <dsp:sp modelId="{1260B7A0-F1F2-4BE6-86F4-EC50FCEFAC79}">
      <dsp:nvSpPr>
        <dsp:cNvPr id="0" name=""/>
        <dsp:cNvSpPr/>
      </dsp:nvSpPr>
      <dsp:spPr>
        <a:xfrm>
          <a:off x="6112126" y="8922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549302-BA6D-41DC-9AB1-8E8AAE0AD7FC}">
      <dsp:nvSpPr>
        <dsp:cNvPr id="0" name=""/>
        <dsp:cNvSpPr/>
      </dsp:nvSpPr>
      <dsp:spPr>
        <a:xfrm>
          <a:off x="6580126" y="476922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1C68C3-26E9-4B04-9012-F849A53EA241}">
      <dsp:nvSpPr>
        <dsp:cNvPr id="0" name=""/>
        <dsp:cNvSpPr/>
      </dsp:nvSpPr>
      <dsp:spPr>
        <a:xfrm>
          <a:off x="5410126" y="288892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100" kern="1200"/>
            <a:t>La base de datos se configura por código c#</a:t>
          </a:r>
          <a:endParaRPr lang="en-US" sz="2100" kern="1200"/>
        </a:p>
      </dsp:txBody>
      <dsp:txXfrm>
        <a:off x="5410126" y="2888922"/>
        <a:ext cx="3600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7D7F7D-6613-4CDE-9FAA-282E98232683}">
      <dsp:nvSpPr>
        <dsp:cNvPr id="0" name=""/>
        <dsp:cNvSpPr/>
      </dsp:nvSpPr>
      <dsp:spPr>
        <a:xfrm>
          <a:off x="0" y="433666"/>
          <a:ext cx="10190252" cy="1666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0877" tIns="479044" rIns="790877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300" kern="1200"/>
            <a:t>Integración perfecta con domain driven design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300" kern="1200"/>
            <a:t>Muy fácil de mantener en un control de versiones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300" kern="1200"/>
            <a:t>Control total sobre el código del modelo</a:t>
          </a:r>
          <a:endParaRPr lang="en-US" sz="2300" kern="1200"/>
        </a:p>
      </dsp:txBody>
      <dsp:txXfrm>
        <a:off x="0" y="433666"/>
        <a:ext cx="10190252" cy="1666350"/>
      </dsp:txXfrm>
    </dsp:sp>
    <dsp:sp modelId="{8C728BEF-A7DA-4F91-8CB3-27EC282C4C1E}">
      <dsp:nvSpPr>
        <dsp:cNvPr id="0" name=""/>
        <dsp:cNvSpPr/>
      </dsp:nvSpPr>
      <dsp:spPr>
        <a:xfrm>
          <a:off x="509512" y="94186"/>
          <a:ext cx="7133176" cy="6789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9617" tIns="0" rIns="269617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Ventajas</a:t>
          </a:r>
          <a:endParaRPr lang="en-US" sz="2300" kern="1200" dirty="0"/>
        </a:p>
      </dsp:txBody>
      <dsp:txXfrm>
        <a:off x="542656" y="127330"/>
        <a:ext cx="7066888" cy="612672"/>
      </dsp:txXfrm>
    </dsp:sp>
    <dsp:sp modelId="{21DD9B34-F5C1-42CF-B013-971F71CF9E98}">
      <dsp:nvSpPr>
        <dsp:cNvPr id="0" name=""/>
        <dsp:cNvSpPr/>
      </dsp:nvSpPr>
      <dsp:spPr>
        <a:xfrm>
          <a:off x="0" y="2563696"/>
          <a:ext cx="10190252" cy="9599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0877" tIns="479044" rIns="790877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300" kern="1200"/>
            <a:t>Requiere un conocimiento más profundo de Entity Framework</a:t>
          </a:r>
          <a:endParaRPr lang="en-US" sz="2300" kern="1200"/>
        </a:p>
      </dsp:txBody>
      <dsp:txXfrm>
        <a:off x="0" y="2563696"/>
        <a:ext cx="10190252" cy="959962"/>
      </dsp:txXfrm>
    </dsp:sp>
    <dsp:sp modelId="{61F616FC-A727-4695-B37D-EECD9905F4D9}">
      <dsp:nvSpPr>
        <dsp:cNvPr id="0" name=""/>
        <dsp:cNvSpPr/>
      </dsp:nvSpPr>
      <dsp:spPr>
        <a:xfrm>
          <a:off x="509512" y="2224216"/>
          <a:ext cx="7133176" cy="6789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9617" tIns="0" rIns="269617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/>
            <a:t>Inconvenientes</a:t>
          </a:r>
          <a:endParaRPr lang="en-US" sz="2300" kern="1200"/>
        </a:p>
      </dsp:txBody>
      <dsp:txXfrm>
        <a:off x="542656" y="2257360"/>
        <a:ext cx="7066888" cy="61267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4A5274-50EA-4051-A4EA-62C972C73309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26A099-BAAA-4014-BBE6-0B3C5FCE6056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541B0F-5392-4154-B1F7-28C3A66B38A0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Se cargan los datos cuando se solicitan</a:t>
          </a:r>
          <a:endParaRPr lang="en-US" sz="2500" kern="1200"/>
        </a:p>
      </dsp:txBody>
      <dsp:txXfrm>
        <a:off x="1435590" y="531"/>
        <a:ext cx="9080009" cy="1242935"/>
      </dsp:txXfrm>
    </dsp:sp>
    <dsp:sp modelId="{A93BC406-AEED-419D-84F7-4D2EE8485180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730945-FC21-41C9-939D-104B380984E0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B2A12B-C0C2-452A-9783-1F33A312136F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Se cargan los datos en una sola petición al motor de datos</a:t>
          </a:r>
          <a:endParaRPr lang="en-US" sz="2500" kern="1200"/>
        </a:p>
      </dsp:txBody>
      <dsp:txXfrm>
        <a:off x="1435590" y="1554201"/>
        <a:ext cx="9080009" cy="1242935"/>
      </dsp:txXfrm>
    </dsp:sp>
    <dsp:sp modelId="{84CA04A1-7AD4-44A8-972E-3C91FCD148AF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B25D93-B7A0-477B-BF66-61F0338CC218}">
      <dsp:nvSpPr>
        <dsp:cNvPr id="0" name=""/>
        <dsp:cNvSpPr/>
      </dsp:nvSpPr>
      <dsp:spPr>
        <a:xfrm rot="10800000"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20FD83-3DBA-4596-9355-D3C33871EC7A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Se manejan las relaciones que se quieren cargar</a:t>
          </a:r>
          <a:endParaRPr lang="en-US" sz="2500" kern="1200"/>
        </a:p>
      </dsp:txBody>
      <dsp:txXfrm>
        <a:off x="1435590" y="3107870"/>
        <a:ext cx="9080009" cy="124293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79F166-52DC-4F0E-9CD6-6DFDFBCCE5EA}">
      <dsp:nvSpPr>
        <dsp:cNvPr id="0" name=""/>
        <dsp:cNvSpPr/>
      </dsp:nvSpPr>
      <dsp:spPr>
        <a:xfrm rot="5400000">
          <a:off x="6223467" y="-2378456"/>
          <a:ext cx="1411807" cy="6521761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400" kern="1200"/>
            <a:t>Menor carga de trabajo en el motor de base de datos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400" kern="1200"/>
            <a:t>Mejor rendimiento con consultas complejas</a:t>
          </a:r>
          <a:endParaRPr lang="en-US" sz="2400" kern="1200"/>
        </a:p>
      </dsp:txBody>
      <dsp:txXfrm rot="-5400000">
        <a:off x="3668491" y="245439"/>
        <a:ext cx="6452842" cy="1273969"/>
      </dsp:txXfrm>
    </dsp:sp>
    <dsp:sp modelId="{84733104-14E7-4AAC-BCD4-58481EEFA147}">
      <dsp:nvSpPr>
        <dsp:cNvPr id="0" name=""/>
        <dsp:cNvSpPr/>
      </dsp:nvSpPr>
      <dsp:spPr>
        <a:xfrm>
          <a:off x="0" y="44"/>
          <a:ext cx="3668490" cy="176475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500" kern="1200"/>
            <a:t>Ventajas</a:t>
          </a:r>
          <a:endParaRPr lang="en-US" sz="3500" kern="1200"/>
        </a:p>
      </dsp:txBody>
      <dsp:txXfrm>
        <a:off x="86148" y="86192"/>
        <a:ext cx="3496194" cy="1592463"/>
      </dsp:txXfrm>
    </dsp:sp>
    <dsp:sp modelId="{380F1223-FF3C-42B9-B23A-CC7150EF59F5}">
      <dsp:nvSpPr>
        <dsp:cNvPr id="0" name=""/>
        <dsp:cNvSpPr/>
      </dsp:nvSpPr>
      <dsp:spPr>
        <a:xfrm rot="5400000">
          <a:off x="6223467" y="-525459"/>
          <a:ext cx="1411807" cy="6521761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400" kern="1200"/>
            <a:t>Posibilidad de cargar más datos de los necesarios en memoria</a:t>
          </a:r>
          <a:endParaRPr lang="en-US" sz="2400" kern="1200"/>
        </a:p>
      </dsp:txBody>
      <dsp:txXfrm rot="-5400000">
        <a:off x="3668491" y="2098436"/>
        <a:ext cx="6452842" cy="1273969"/>
      </dsp:txXfrm>
    </dsp:sp>
    <dsp:sp modelId="{5F1BBC37-3D6C-428B-93D9-1E0C52A21818}">
      <dsp:nvSpPr>
        <dsp:cNvPr id="0" name=""/>
        <dsp:cNvSpPr/>
      </dsp:nvSpPr>
      <dsp:spPr>
        <a:xfrm>
          <a:off x="0" y="1853041"/>
          <a:ext cx="3668490" cy="176475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500" kern="1200"/>
            <a:t>Inconvenientes</a:t>
          </a:r>
          <a:endParaRPr lang="en-US" sz="3500" kern="1200"/>
        </a:p>
      </dsp:txBody>
      <dsp:txXfrm>
        <a:off x="86148" y="1939189"/>
        <a:ext cx="3496194" cy="159246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AF18B9-9869-48E1-91E1-ADBCE2D0E646}">
      <dsp:nvSpPr>
        <dsp:cNvPr id="0" name=""/>
        <dsp:cNvSpPr/>
      </dsp:nvSpPr>
      <dsp:spPr>
        <a:xfrm>
          <a:off x="157178" y="1155198"/>
          <a:ext cx="1307447" cy="130744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6F3B97-E952-476B-9077-0A24507E4D3B}">
      <dsp:nvSpPr>
        <dsp:cNvPr id="0" name=""/>
        <dsp:cNvSpPr/>
      </dsp:nvSpPr>
      <dsp:spPr>
        <a:xfrm>
          <a:off x="431742" y="1429762"/>
          <a:ext cx="758319" cy="7583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F1C428-373C-4C2B-8508-9F193E0BE255}">
      <dsp:nvSpPr>
        <dsp:cNvPr id="0" name=""/>
        <dsp:cNvSpPr/>
      </dsp:nvSpPr>
      <dsp:spPr>
        <a:xfrm>
          <a:off x="1744792" y="1155198"/>
          <a:ext cx="3081839" cy="1307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Se cargan los datos bajo demanda</a:t>
          </a:r>
          <a:endParaRPr lang="en-US" sz="2400" kern="1200"/>
        </a:p>
      </dsp:txBody>
      <dsp:txXfrm>
        <a:off x="1744792" y="1155198"/>
        <a:ext cx="3081839" cy="1307447"/>
      </dsp:txXfrm>
    </dsp:sp>
    <dsp:sp modelId="{448BBFB5-3A8B-42F2-B008-D580A3AC9077}">
      <dsp:nvSpPr>
        <dsp:cNvPr id="0" name=""/>
        <dsp:cNvSpPr/>
      </dsp:nvSpPr>
      <dsp:spPr>
        <a:xfrm>
          <a:off x="5363619" y="1155198"/>
          <a:ext cx="1307447" cy="130744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93BBA4-4963-40BC-8DC1-031C53B6F9FA}">
      <dsp:nvSpPr>
        <dsp:cNvPr id="0" name=""/>
        <dsp:cNvSpPr/>
      </dsp:nvSpPr>
      <dsp:spPr>
        <a:xfrm>
          <a:off x="5638183" y="1429762"/>
          <a:ext cx="758319" cy="7583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B918DC-71DC-459D-AD01-9E6288CF6D7A}">
      <dsp:nvSpPr>
        <dsp:cNvPr id="0" name=""/>
        <dsp:cNvSpPr/>
      </dsp:nvSpPr>
      <dsp:spPr>
        <a:xfrm>
          <a:off x="6951233" y="1155198"/>
          <a:ext cx="3081839" cy="1307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Las relaciones no se resuelven hasta que se usen</a:t>
          </a:r>
          <a:endParaRPr lang="en-US" sz="2400" kern="1200"/>
        </a:p>
      </dsp:txBody>
      <dsp:txXfrm>
        <a:off x="6951233" y="1155198"/>
        <a:ext cx="3081839" cy="13074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FC49AA-4C93-4CA8-8ADA-622809B24D86}" type="datetimeFigureOut">
              <a:rPr lang="es-ES" smtClean="0"/>
              <a:t>01/03/2020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9B8EAB-A2A6-4623-8C08-38DFE12CAD4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0999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F7CF15-C334-4A3A-8AF7-392743182F93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9388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6"/>
          <p:cNvSpPr/>
          <p:nvPr userDrawn="1"/>
        </p:nvSpPr>
        <p:spPr>
          <a:xfrm>
            <a:off x="0" y="0"/>
            <a:ext cx="12192000" cy="6867342"/>
          </a:xfrm>
          <a:prstGeom prst="rect">
            <a:avLst/>
          </a:prstGeom>
          <a:solidFill>
            <a:srgbClr val="31425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7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85093" y="-73557"/>
            <a:ext cx="13980474" cy="699023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spc="600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www.clarcat.com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/>
              <a:t>Haga clic para modificar el estilo de subtítulo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665752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0205-AB94-2B4B-A5E1-59875B7747F0}" type="datetimeFigureOut">
              <a:rPr lang="es-ES_tradnl" smtClean="0"/>
              <a:t>01/03/2020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6E0A2-4DFE-A64E-8F05-0782CB791392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97906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0205-AB94-2B4B-A5E1-59875B7747F0}" type="datetimeFigureOut">
              <a:rPr lang="es-ES_tradnl" smtClean="0"/>
              <a:t>01/03/2020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6E0A2-4DFE-A64E-8F05-0782CB791392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88105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0205-AB94-2B4B-A5E1-59875B7747F0}" type="datetimeFigureOut">
              <a:rPr lang="es-ES_tradnl" smtClean="0"/>
              <a:t>01/03/2020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6E0A2-4DFE-A64E-8F05-0782CB791392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831502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0205-AB94-2B4B-A5E1-59875B7747F0}" type="datetimeFigureOut">
              <a:rPr lang="es-ES_tradnl" smtClean="0"/>
              <a:t>01/03/2020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6E0A2-4DFE-A64E-8F05-0782CB791392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96638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0205-AB94-2B4B-A5E1-59875B7747F0}" type="datetimeFigureOut">
              <a:rPr lang="es-ES_tradnl" smtClean="0"/>
              <a:t>01/03/2020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6E0A2-4DFE-A64E-8F05-0782CB791392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14426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0205-AB94-2B4B-A5E1-59875B7747F0}" type="datetimeFigureOut">
              <a:rPr lang="es-ES_tradnl" smtClean="0"/>
              <a:t>01/03/2020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6E0A2-4DFE-A64E-8F05-0782CB791392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720278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0205-AB94-2B4B-A5E1-59875B7747F0}" type="datetimeFigureOut">
              <a:rPr lang="es-ES_tradnl" smtClean="0"/>
              <a:t>01/03/2020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6E0A2-4DFE-A64E-8F05-0782CB791392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795798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0205-AB94-2B4B-A5E1-59875B7747F0}" type="datetimeFigureOut">
              <a:rPr lang="es-ES_tradnl" smtClean="0"/>
              <a:t>01/03/2020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6E0A2-4DFE-A64E-8F05-0782CB791392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50478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0205-AB94-2B4B-A5E1-59875B7747F0}" type="datetimeFigureOut">
              <a:rPr lang="es-ES_tradnl" smtClean="0"/>
              <a:t>01/03/2020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6E0A2-4DFE-A64E-8F05-0782CB791392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064544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0205-AB94-2B4B-A5E1-59875B7747F0}" type="datetimeFigureOut">
              <a:rPr lang="es-ES_tradnl" smtClean="0"/>
              <a:t>01/03/2020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6E0A2-4DFE-A64E-8F05-0782CB791392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74797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71342" y="0"/>
            <a:ext cx="13734684" cy="6867342"/>
          </a:xfrm>
          <a:prstGeom prst="rect">
            <a:avLst/>
          </a:prstGeom>
        </p:spPr>
      </p:pic>
      <p:sp>
        <p:nvSpPr>
          <p:cNvPr id="10" name="Rectángulo 9"/>
          <p:cNvSpPr/>
          <p:nvPr userDrawn="1"/>
        </p:nvSpPr>
        <p:spPr>
          <a:xfrm>
            <a:off x="0" y="0"/>
            <a:ext cx="12192000" cy="6867342"/>
          </a:xfrm>
          <a:prstGeom prst="rect">
            <a:avLst/>
          </a:prstGeom>
          <a:solidFill>
            <a:srgbClr val="31425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8643" y="990745"/>
            <a:ext cx="11370276" cy="747529"/>
          </a:xfrm>
        </p:spPr>
        <p:txBody>
          <a:bodyPr>
            <a:normAutofit/>
          </a:bodyPr>
          <a:lstStyle>
            <a:lvl1pPr>
              <a:defRPr sz="3600">
                <a:solidFill>
                  <a:srgbClr val="F58000"/>
                </a:solidFill>
              </a:defRPr>
            </a:lvl1pPr>
          </a:lstStyle>
          <a:p>
            <a:r>
              <a:rPr lang="es-ES_tradnl" dirty="0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68643" y="1825625"/>
            <a:ext cx="11370276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AE0C0-5A89-7C40-940F-338B3CE17C75}" type="datetimeFigureOut">
              <a:rPr lang="es-ES_tradnl" smtClean="0"/>
              <a:pPr/>
              <a:t>01/03/2020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823C7-76AA-AB41-B6D2-01B3A912E7ED}" type="slidenum">
              <a:rPr lang="es-ES_tradnl" smtClean="0"/>
              <a:pPr/>
              <a:t>‹Nº›</a:t>
            </a:fld>
            <a:endParaRPr lang="es-ES_tradnl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43" y="184088"/>
            <a:ext cx="1250092" cy="477976"/>
          </a:xfrm>
          <a:prstGeom prst="rect">
            <a:avLst/>
          </a:prstGeom>
        </p:spPr>
      </p:pic>
      <p:sp>
        <p:nvSpPr>
          <p:cNvPr id="11" name="Rectángulo 10"/>
          <p:cNvSpPr/>
          <p:nvPr userDrawn="1"/>
        </p:nvSpPr>
        <p:spPr>
          <a:xfrm>
            <a:off x="0" y="1014191"/>
            <a:ext cx="45719" cy="638763"/>
          </a:xfrm>
          <a:prstGeom prst="rect">
            <a:avLst/>
          </a:prstGeom>
          <a:solidFill>
            <a:srgbClr val="F5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33929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85093" y="-73557"/>
            <a:ext cx="13980474" cy="6990237"/>
          </a:xfrm>
          <a:prstGeom prst="rect">
            <a:avLst/>
          </a:prstGeom>
        </p:spPr>
      </p:pic>
      <p:sp>
        <p:nvSpPr>
          <p:cNvPr id="7" name="Rectángulo 6"/>
          <p:cNvSpPr/>
          <p:nvPr userDrawn="1"/>
        </p:nvSpPr>
        <p:spPr>
          <a:xfrm>
            <a:off x="0" y="0"/>
            <a:ext cx="12192000" cy="6867342"/>
          </a:xfrm>
          <a:prstGeom prst="rect">
            <a:avLst/>
          </a:prstGeom>
          <a:solidFill>
            <a:srgbClr val="31425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AE0C0-5A89-7C40-940F-338B3CE17C75}" type="datetimeFigureOut">
              <a:rPr lang="es-ES_tradnl" smtClean="0"/>
              <a:pPr/>
              <a:t>01/03/2020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823C7-76AA-AB41-B6D2-01B3A912E7ED}" type="slidenum">
              <a:rPr lang="es-ES_tradnl" smtClean="0"/>
              <a:pPr/>
              <a:t>‹Nº›</a:t>
            </a:fld>
            <a:endParaRPr lang="es-ES_tradnl"/>
          </a:p>
        </p:txBody>
      </p:sp>
      <p:sp>
        <p:nvSpPr>
          <p:cNvPr id="11" name="Título 1"/>
          <p:cNvSpPr>
            <a:spLocks noGrp="1"/>
          </p:cNvSpPr>
          <p:nvPr>
            <p:ph type="title" hasCustomPrompt="1"/>
          </p:nvPr>
        </p:nvSpPr>
        <p:spPr>
          <a:xfrm>
            <a:off x="368643" y="3615314"/>
            <a:ext cx="11370276" cy="747529"/>
          </a:xfrm>
        </p:spPr>
        <p:txBody>
          <a:bodyPr>
            <a:normAutofit/>
          </a:bodyPr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Liderando la transformación digital</a:t>
            </a:r>
          </a:p>
        </p:txBody>
      </p:sp>
      <p:sp>
        <p:nvSpPr>
          <p:cNvPr id="12" name="Rectángulo 11"/>
          <p:cNvSpPr/>
          <p:nvPr userDrawn="1"/>
        </p:nvSpPr>
        <p:spPr>
          <a:xfrm>
            <a:off x="4448908" y="3421562"/>
            <a:ext cx="3294184" cy="14876"/>
          </a:xfrm>
          <a:prstGeom prst="rect">
            <a:avLst/>
          </a:prstGeom>
          <a:solidFill>
            <a:srgbClr val="F5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22" name="Agrupar 21"/>
          <p:cNvGrpSpPr/>
          <p:nvPr userDrawn="1"/>
        </p:nvGrpSpPr>
        <p:grpSpPr>
          <a:xfrm>
            <a:off x="5197296" y="5539158"/>
            <a:ext cx="2358891" cy="470210"/>
            <a:chOff x="4382674" y="5514665"/>
            <a:chExt cx="2893006" cy="576678"/>
          </a:xfrm>
        </p:grpSpPr>
        <p:pic>
          <p:nvPicPr>
            <p:cNvPr id="14" name="Imagen 13"/>
            <p:cNvPicPr>
              <a:picLocks noChangeAspect="1"/>
            </p:cNvPicPr>
            <p:nvPr userDrawn="1"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674" y="5514665"/>
              <a:ext cx="828220" cy="576678"/>
            </a:xfrm>
            <a:prstGeom prst="rect">
              <a:avLst/>
            </a:prstGeom>
          </p:spPr>
        </p:pic>
        <p:pic>
          <p:nvPicPr>
            <p:cNvPr id="21" name="Imagen 20"/>
            <p:cNvPicPr>
              <a:picLocks noChangeAspect="1"/>
            </p:cNvPicPr>
            <p:nvPr userDrawn="1"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2698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713580" y="5588194"/>
              <a:ext cx="1562100" cy="370051"/>
            </a:xfrm>
            <a:prstGeom prst="rect">
              <a:avLst/>
            </a:prstGeom>
          </p:spPr>
        </p:pic>
      </p:grpSp>
      <p:pic>
        <p:nvPicPr>
          <p:cNvPr id="23" name="Picture 3" descr="D:\PRODUCCION_LOCAL\CLARCAT_WEB\PROPUESTAS\PPT\imagenes\logo-clarcat.png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auto">
          <a:xfrm>
            <a:off x="5041014" y="2239515"/>
            <a:ext cx="2044565" cy="8667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053730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D78B9E84-6C02-4644-9D3F-E56A35C09DE7}"/>
              </a:ext>
            </a:extLst>
          </p:cNvPr>
          <p:cNvSpPr/>
          <p:nvPr userDrawn="1"/>
        </p:nvSpPr>
        <p:spPr>
          <a:xfrm>
            <a:off x="-127987" y="-157514"/>
            <a:ext cx="12395056" cy="7147186"/>
          </a:xfrm>
          <a:prstGeom prst="rect">
            <a:avLst/>
          </a:prstGeom>
          <a:solidFill>
            <a:srgbClr val="314251">
              <a:alpha val="50000"/>
            </a:srgbClr>
          </a:solidFill>
          <a:ln>
            <a:noFill/>
          </a:ln>
          <a:effectLst>
            <a:outerShdw blurRad="1270000" dir="2700000" algn="tl" rotWithShape="0">
              <a:srgbClr val="31425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 dirty="0">
              <a:latin typeface="Century Gothic" panose="020B0502020202020204" pitchFamily="34" charset="0"/>
            </a:endParaRPr>
          </a:p>
        </p:txBody>
      </p:sp>
      <p:pic>
        <p:nvPicPr>
          <p:cNvPr id="20" name="Imagen 19" descr="logo.png">
            <a:extLst>
              <a:ext uri="{FF2B5EF4-FFF2-40B4-BE49-F238E27FC236}">
                <a16:creationId xmlns:a16="http://schemas.microsoft.com/office/drawing/2014/main" id="{C426773D-A411-4190-AD70-154E991C60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84" y="107971"/>
            <a:ext cx="2008721" cy="76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3262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C002A-C872-4B68-9E62-36B92039F00D}" type="datetime1">
              <a:rPr lang="es-ES" smtClean="0"/>
              <a:t>01/03/2020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latin typeface="Century Gothic" panose="020B0502020202020204" pitchFamily="34" charset="0"/>
              </a:rPr>
              <a:t>Interafi - Clarcat | Workflow para auditoría | V4</a:t>
            </a:r>
            <a:endParaRPr lang="es-E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22E0F-BA9E-4183-BE7C-019DC754D83C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86271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B76B-2FFB-4E79-98A8-92322F8A27EC}" type="datetime1">
              <a:rPr lang="es-ES" smtClean="0"/>
              <a:t>01/03/2020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Interafi - Clarcat | Workflow para auditoría | V4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22E0F-BA9E-4183-BE7C-019DC754D83C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42495612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0EAC2-10C7-4A22-90C1-2E34E2814A33}" type="datetime1">
              <a:rPr lang="es-ES" smtClean="0"/>
              <a:t>01/03/2020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latin typeface="Century Gothic" panose="020B0502020202020204" pitchFamily="34" charset="0"/>
              </a:rPr>
              <a:t>Interafi - Clarcat | Workflow para auditoría | V4</a:t>
            </a:r>
            <a:endParaRPr lang="es-ES" dirty="0">
              <a:latin typeface="Century Gothic" panose="020B0502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22E0F-BA9E-4183-BE7C-019DC754D83C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304760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0F92D-862A-4FD1-90B0-C890BC924D58}" type="datetime1">
              <a:rPr lang="es-ES" smtClean="0"/>
              <a:t>01/03/2020</a:t>
            </a:fld>
            <a:endParaRPr lang="es-E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latin typeface="Century Gothic" panose="020B0502020202020204" pitchFamily="34" charset="0"/>
              </a:rPr>
              <a:t>Interafi - Clarcat | Workflow para auditoría | V4</a:t>
            </a:r>
            <a:endParaRPr lang="es-ES" dirty="0">
              <a:latin typeface="Century Gothic" panose="020B050202020202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22E0F-BA9E-4183-BE7C-019DC754D83C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67910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62E04-F0CE-49B5-8354-03821AC369A5}" type="datetime1">
              <a:rPr lang="es-ES" smtClean="0"/>
              <a:t>01/03/2020</a:t>
            </a:fld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latin typeface="Century Gothic" panose="020B0502020202020204" pitchFamily="34" charset="0"/>
              </a:rPr>
              <a:t>Interafi - Clarcat | Workflow para auditoría | V4</a:t>
            </a:r>
            <a:endParaRPr lang="es-ES" dirty="0">
              <a:latin typeface="Century Gothic" panose="020B0502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22E0F-BA9E-4183-BE7C-019DC754D83C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960878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187DA-6257-4A35-901B-75C3784C2D20}" type="datetime1">
              <a:rPr lang="es-ES" smtClean="0"/>
              <a:t>01/03/2020</a:t>
            </a:fld>
            <a:endParaRPr lang="es-E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latin typeface="Century Gothic" panose="020B0502020202020204" pitchFamily="34" charset="0"/>
              </a:rPr>
              <a:t>Interafi - Clarcat | Workflow para auditoría | V4</a:t>
            </a:r>
            <a:endParaRPr lang="es-ES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22E0F-BA9E-4183-BE7C-019DC754D83C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417482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B76B-2FFB-4E79-98A8-92322F8A27EC}" type="datetime1">
              <a:rPr lang="es-ES" smtClean="0"/>
              <a:t>01/03/2020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Interafi - Clarcat | Workflow para auditoría | V4</a:t>
            </a:r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22E0F-BA9E-4183-BE7C-019DC754D83C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23057356"/>
      </p:ext>
    </p:extLst>
  </p:cSld>
  <p:clrMapOvr>
    <a:masterClrMapping/>
  </p:clrMapOvr>
  <p:hf hd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B76B-2FFB-4E79-98A8-92322F8A27EC}" type="datetime1">
              <a:rPr lang="es-ES" smtClean="0"/>
              <a:t>01/03/2020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Interafi - Clarcat | Workflow para auditoría | V4</a:t>
            </a:r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22E0F-BA9E-4183-BE7C-019DC754D83C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7544194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ítulo y obje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 userDrawn="1"/>
        </p:nvSpPr>
        <p:spPr>
          <a:xfrm>
            <a:off x="0" y="-1"/>
            <a:ext cx="12192000" cy="903395"/>
          </a:xfrm>
          <a:prstGeom prst="rect">
            <a:avLst/>
          </a:prstGeom>
          <a:solidFill>
            <a:srgbClr val="31425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8643" y="990745"/>
            <a:ext cx="11370276" cy="747529"/>
          </a:xfrm>
        </p:spPr>
        <p:txBody>
          <a:bodyPr>
            <a:normAutofit/>
          </a:bodyPr>
          <a:lstStyle>
            <a:lvl1pPr>
              <a:defRPr sz="3600">
                <a:solidFill>
                  <a:srgbClr val="F58000"/>
                </a:solidFill>
              </a:defRPr>
            </a:lvl1pPr>
          </a:lstStyle>
          <a:p>
            <a:r>
              <a:rPr lang="es-ES_tradnl" dirty="0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68643" y="1825625"/>
            <a:ext cx="11370276" cy="4351338"/>
          </a:xfrm>
        </p:spPr>
        <p:txBody>
          <a:bodyPr/>
          <a:lstStyle>
            <a:lvl1pPr>
              <a:defRPr>
                <a:solidFill>
                  <a:srgbClr val="314251"/>
                </a:solidFill>
                <a:latin typeface="+mj-lt"/>
              </a:defRPr>
            </a:lvl1pPr>
            <a:lvl2pPr>
              <a:defRPr>
                <a:solidFill>
                  <a:srgbClr val="314251"/>
                </a:solidFill>
                <a:latin typeface="+mj-lt"/>
              </a:defRPr>
            </a:lvl2pPr>
            <a:lvl3pPr>
              <a:defRPr>
                <a:solidFill>
                  <a:srgbClr val="314251"/>
                </a:solidFill>
                <a:latin typeface="+mj-lt"/>
              </a:defRPr>
            </a:lvl3pPr>
            <a:lvl4pPr>
              <a:defRPr>
                <a:solidFill>
                  <a:srgbClr val="314251"/>
                </a:solidFill>
                <a:latin typeface="+mj-lt"/>
              </a:defRPr>
            </a:lvl4pPr>
            <a:lvl5pPr>
              <a:defRPr>
                <a:solidFill>
                  <a:srgbClr val="314251"/>
                </a:solidFill>
                <a:latin typeface="+mj-lt"/>
              </a:defRPr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AE0C0-5A89-7C40-940F-338B3CE17C75}" type="datetimeFigureOut">
              <a:rPr lang="es-ES_tradnl" smtClean="0"/>
              <a:pPr/>
              <a:t>01/03/2020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823C7-76AA-AB41-B6D2-01B3A912E7ED}" type="slidenum">
              <a:rPr lang="es-ES_tradnl" smtClean="0"/>
              <a:pPr/>
              <a:t>‹Nº›</a:t>
            </a:fld>
            <a:endParaRPr lang="es-ES_tradnl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43" y="184088"/>
            <a:ext cx="1250092" cy="477976"/>
          </a:xfrm>
          <a:prstGeom prst="rect">
            <a:avLst/>
          </a:prstGeom>
        </p:spPr>
      </p:pic>
      <p:sp>
        <p:nvSpPr>
          <p:cNvPr id="11" name="Rectángulo 10"/>
          <p:cNvSpPr/>
          <p:nvPr userDrawn="1"/>
        </p:nvSpPr>
        <p:spPr>
          <a:xfrm>
            <a:off x="0" y="1014191"/>
            <a:ext cx="45719" cy="638763"/>
          </a:xfrm>
          <a:prstGeom prst="rect">
            <a:avLst/>
          </a:prstGeom>
          <a:solidFill>
            <a:srgbClr val="F5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45170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B76B-2FFB-4E79-98A8-92322F8A27EC}" type="datetime1">
              <a:rPr lang="es-ES" smtClean="0"/>
              <a:t>01/03/2020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Interafi - Clarcat | Workflow para auditoría | V4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22E0F-BA9E-4183-BE7C-019DC754D83C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56710116"/>
      </p:ext>
    </p:extLst>
  </p:cSld>
  <p:clrMapOvr>
    <a:masterClrMapping/>
  </p:clrMapOvr>
  <p:hf hd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B76B-2FFB-4E79-98A8-92322F8A27EC}" type="datetime1">
              <a:rPr lang="es-ES" smtClean="0"/>
              <a:t>01/03/2020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Interafi - Clarcat | Workflow para auditoría | V4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22E0F-BA9E-4183-BE7C-019DC754D83C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2621041"/>
      </p:ext>
    </p:extLst>
  </p:cSld>
  <p:clrMapOvr>
    <a:masterClrMapping/>
  </p:clrMapOvr>
  <p:hf hd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B76B-2FFB-4E79-98A8-92322F8A27EC}" type="datetime1">
              <a:rPr lang="es-ES" smtClean="0"/>
              <a:t>01/03/2020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Interafi - Clarcat | Workflow para auditoría | V4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22E0F-BA9E-4183-BE7C-019DC754D83C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18977704"/>
      </p:ext>
    </p:extLst>
  </p:cSld>
  <p:clrMapOvr>
    <a:masterClrMapping/>
  </p:clrMapOvr>
  <p:hf hd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B76B-2FFB-4E79-98A8-92322F8A27EC}" type="datetime1">
              <a:rPr lang="es-ES" smtClean="0"/>
              <a:t>01/03/2020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Interafi - Clarcat | Workflow para auditoría | V4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22E0F-BA9E-4183-BE7C-019DC754D83C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42798558"/>
      </p:ext>
    </p:extLst>
  </p:cSld>
  <p:clrMapOvr>
    <a:masterClrMapping/>
  </p:clrMapOvr>
  <p:hf hdr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B76B-2FFB-4E79-98A8-92322F8A27EC}" type="datetime1">
              <a:rPr lang="es-ES" smtClean="0"/>
              <a:t>01/03/2020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Interafi - Clarcat | Workflow para auditoría | V4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22E0F-BA9E-4183-BE7C-019DC754D83C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7221353"/>
      </p:ext>
    </p:extLst>
  </p:cSld>
  <p:clrMapOvr>
    <a:masterClrMapping/>
  </p:clrMapOvr>
  <p:hf hdr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B76B-2FFB-4E79-98A8-92322F8A27EC}" type="datetime1">
              <a:rPr lang="es-ES" smtClean="0"/>
              <a:t>01/03/2020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Interafi - Clarcat | Workflow para auditoría | V4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22E0F-BA9E-4183-BE7C-019DC754D83C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7405418"/>
      </p:ext>
    </p:extLst>
  </p:cSld>
  <p:clrMapOvr>
    <a:masterClrMapping/>
  </p:clrMapOvr>
  <p:hf hdr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B76B-2FFB-4E79-98A8-92322F8A27EC}" type="datetime1">
              <a:rPr lang="es-ES" smtClean="0"/>
              <a:t>01/03/2020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Interafi - Clarcat | Workflow para auditoría | V4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22E0F-BA9E-4183-BE7C-019DC754D83C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57215312"/>
      </p:ext>
    </p:extLst>
  </p:cSld>
  <p:clrMapOvr>
    <a:masterClrMapping/>
  </p:clrMapOvr>
  <p:hf hd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32331" y="1781027"/>
            <a:ext cx="5148000" cy="724049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213782" y="2600325"/>
            <a:ext cx="5148000" cy="3589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defRPr sz="1800"/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639336" y="1781027"/>
            <a:ext cx="5148000" cy="724049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657336" y="2600325"/>
            <a:ext cx="5148000" cy="3589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defRPr sz="18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0F92D-862A-4FD1-90B0-C890BC924D58}" type="datetime1">
              <a:rPr lang="es-ES" smtClean="0"/>
              <a:t>01/03/2020</a:t>
            </a:fld>
            <a:endParaRPr lang="es-ES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latin typeface="Century Gothic" panose="020B0502020202020204" pitchFamily="34" charset="0"/>
              </a:rPr>
              <a:t>Interafi - Clarcat | Workflow para auditoría | V4</a:t>
            </a:r>
            <a:endParaRPr lang="es-ES" dirty="0">
              <a:latin typeface="Century Gothic" panose="020B0502020202020204" pitchFamily="34" charset="0"/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22E0F-BA9E-4183-BE7C-019DC754D83C}" type="slidenum">
              <a:rPr lang="es-ES" smtClean="0"/>
              <a:pPr/>
              <a:t>‹Nº›</a:t>
            </a:fld>
            <a:endParaRPr lang="es-ES" dirty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5507D206-C5A6-4CDE-AD2D-FEDB1EA46D6F}"/>
              </a:ext>
            </a:extLst>
          </p:cNvPr>
          <p:cNvCxnSpPr/>
          <p:nvPr/>
        </p:nvCxnSpPr>
        <p:spPr>
          <a:xfrm>
            <a:off x="1249782" y="2505074"/>
            <a:ext cx="51120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2A20707B-5D11-4AB6-ACB4-62A49E74D75D}"/>
              </a:ext>
            </a:extLst>
          </p:cNvPr>
          <p:cNvCxnSpPr/>
          <p:nvPr/>
        </p:nvCxnSpPr>
        <p:spPr>
          <a:xfrm>
            <a:off x="6675336" y="2505074"/>
            <a:ext cx="51120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ítulo 1">
            <a:extLst>
              <a:ext uri="{FF2B5EF4-FFF2-40B4-BE49-F238E27FC236}">
                <a16:creationId xmlns:a16="http://schemas.microsoft.com/office/drawing/2014/main" id="{AA6F6FC4-72A6-4A66-9B1A-2EE82E509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333" y="646555"/>
            <a:ext cx="10529739" cy="105736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04378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0205-AB94-2B4B-A5E1-59875B7747F0}" type="datetimeFigureOut">
              <a:rPr lang="es-ES_tradnl" smtClean="0"/>
              <a:t>01/03/2020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6E0A2-4DFE-A64E-8F05-0782CB791392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82640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0205-AB94-2B4B-A5E1-59875B7747F0}" type="datetimeFigureOut">
              <a:rPr lang="es-ES_tradnl" smtClean="0"/>
              <a:t>01/03/2020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6E0A2-4DFE-A64E-8F05-0782CB791392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57696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0205-AB94-2B4B-A5E1-59875B7747F0}" type="datetimeFigureOut">
              <a:rPr lang="es-ES_tradnl" smtClean="0"/>
              <a:t>01/03/2020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6E0A2-4DFE-A64E-8F05-0782CB791392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79790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0205-AB94-2B4B-A5E1-59875B7747F0}" type="datetimeFigureOut">
              <a:rPr lang="es-ES_tradnl" smtClean="0"/>
              <a:t>01/03/2020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6E0A2-4DFE-A64E-8F05-0782CB791392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96186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0205-AB94-2B4B-A5E1-59875B7747F0}" type="datetimeFigureOut">
              <a:rPr lang="es-ES_tradnl" smtClean="0"/>
              <a:t>01/03/2020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6E0A2-4DFE-A64E-8F05-0782CB791392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59851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0205-AB94-2B4B-A5E1-59875B7747F0}" type="datetimeFigureOut">
              <a:rPr lang="es-ES_tradnl" smtClean="0"/>
              <a:t>01/03/2020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6E0A2-4DFE-A64E-8F05-0782CB791392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7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3.xml"/><Relationship Id="rId21" Type="http://schemas.openxmlformats.org/officeDocument/2006/relationships/diagramQuickStyle" Target="../diagrams/quickStyle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diagramLayout" Target="../diagrams/layout1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image" Target="../media/image7.png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microsoft.com/office/2007/relationships/diagramDrawing" Target="../diagrams/drawing1.xml"/><Relationship Id="rId10" Type="http://schemas.openxmlformats.org/officeDocument/2006/relationships/slideLayout" Target="../slideLayouts/slideLayout30.xml"/><Relationship Id="rId19" Type="http://schemas.openxmlformats.org/officeDocument/2006/relationships/diagramData" Target="../diagrams/data1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diagramColors" Target="../diagrams/colors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CB4B90E-8774-4E49-91B3-20CF30920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3EDF0C2-B111-5241-A5ED-4FC89FFBA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55A0DF1-9152-E249-AEAD-1328ED830A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8B718-5254-7D47-8673-60BE6BD799AD}" type="datetimeFigureOut">
              <a:rPr lang="es-ES" smtClean="0"/>
              <a:t>01/03/2020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37B959-BFBC-D54E-AFDD-17D94E051C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1905950-5592-1E4F-82B6-642C7AC43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CB3C49-D8CC-2F46-9F5E-B8F901E7DC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1624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F50205-AB94-2B4B-A5E1-59875B7747F0}" type="datetimeFigureOut">
              <a:rPr lang="es-ES_tradnl" smtClean="0"/>
              <a:t>01/03/2020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386E0A2-4DFE-A64E-8F05-0782CB791392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100B8E28-24FB-4F29-B57B-393552CE355C}"/>
              </a:ext>
            </a:extLst>
          </p:cNvPr>
          <p:cNvSpPr/>
          <p:nvPr userDrawn="1"/>
        </p:nvSpPr>
        <p:spPr>
          <a:xfrm>
            <a:off x="0" y="1014191"/>
            <a:ext cx="45719" cy="638763"/>
          </a:xfrm>
          <a:prstGeom prst="rect">
            <a:avLst/>
          </a:prstGeom>
          <a:solidFill>
            <a:srgbClr val="F5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A57FF8C-A628-4F21-AB80-C52933E0261A}"/>
              </a:ext>
            </a:extLst>
          </p:cNvPr>
          <p:cNvSpPr txBox="1"/>
          <p:nvPr userDrawn="1"/>
        </p:nvSpPr>
        <p:spPr>
          <a:xfrm>
            <a:off x="6015393" y="38394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47465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6" r:id="rId13"/>
    <p:sldLayoutId id="2147483797" r:id="rId14"/>
    <p:sldLayoutId id="2147483798" r:id="rId15"/>
    <p:sldLayoutId id="2147483799" r:id="rId16"/>
    <p:sldLayoutId id="214748376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8B718-5254-7D47-8673-60BE6BD799AD}" type="datetimeFigureOut">
              <a:rPr lang="es-ES" smtClean="0"/>
              <a:t>01/03/2020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FCB3C49-D8CC-2F46-9F5E-B8F901E7DC3C}" type="slidenum">
              <a:rPr lang="es-ES" smtClean="0"/>
              <a:t>‹Nº›</a:t>
            </a:fld>
            <a:endParaRPr lang="es-ES"/>
          </a:p>
        </p:txBody>
      </p:sp>
      <p:graphicFrame>
        <p:nvGraphicFramePr>
          <p:cNvPr id="18" name="Diagrama 17">
            <a:extLst>
              <a:ext uri="{FF2B5EF4-FFF2-40B4-BE49-F238E27FC236}">
                <a16:creationId xmlns:a16="http://schemas.microsoft.com/office/drawing/2014/main" id="{17F88CC4-2853-475A-B90E-409AE3E9004C}"/>
              </a:ext>
            </a:extLst>
          </p:cNvPr>
          <p:cNvGraphicFramePr/>
          <p:nvPr userDrawn="1"/>
        </p:nvGraphicFramePr>
        <p:xfrm>
          <a:off x="3817857" y="-119806"/>
          <a:ext cx="8388000" cy="8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pic>
        <p:nvPicPr>
          <p:cNvPr id="19" name="Picture 2" descr="Resultado de imagen de interafi">
            <a:extLst>
              <a:ext uri="{FF2B5EF4-FFF2-40B4-BE49-F238E27FC236}">
                <a16:creationId xmlns:a16="http://schemas.microsoft.com/office/drawing/2014/main" id="{2180F097-276A-4366-8CDF-94DA38D2E03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2" y="6411566"/>
            <a:ext cx="1067752" cy="408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398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77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Subtítulo 2">
            <a:extLst>
              <a:ext uri="{FF2B5EF4-FFF2-40B4-BE49-F238E27FC236}">
                <a16:creationId xmlns:a16="http://schemas.microsoft.com/office/drawing/2014/main" id="{13B98946-386C-4049-BC93-720A313693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>
            <a:normAutofit/>
          </a:bodyPr>
          <a:lstStyle/>
          <a:p>
            <a:r>
              <a:rPr lang="es-ES">
                <a:solidFill>
                  <a:schemeClr val="tx1"/>
                </a:solidFill>
              </a:rPr>
              <a:t>Fernando Ortiz 20/01/2020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0026FB-C5F9-F24A-9BAE-F25963F09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>
                <a:ea typeface="Verdana" panose="020B0604030504040204" pitchFamily="34" charset="0"/>
                <a:cs typeface="Verdana" panose="020B0604030504040204" pitchFamily="34" charset="0"/>
              </a:rPr>
              <a:t>ENTITY FRAMEWORK CORE</a:t>
            </a:r>
          </a:p>
        </p:txBody>
      </p:sp>
    </p:spTree>
    <p:extLst>
      <p:ext uri="{BB962C8B-B14F-4D97-AF65-F5344CB8AC3E}">
        <p14:creationId xmlns:p14="http://schemas.microsoft.com/office/powerpoint/2010/main" val="31461155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D984EC-2ED7-4100-B412-EB3393610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s-ES" dirty="0"/>
              <a:t>Modos de carga: </a:t>
            </a:r>
            <a:r>
              <a:rPr lang="es-ES" dirty="0" err="1"/>
              <a:t>Lazy</a:t>
            </a:r>
            <a:r>
              <a:rPr lang="es-ES" dirty="0"/>
              <a:t> load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83F8293F-9BA0-4DD9-947C-2AFE1B8336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7562008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06542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D5DAC6-A04F-4C60-908D-90B453D4B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s-ES" dirty="0"/>
              <a:t>Modos de carga: </a:t>
            </a:r>
            <a:r>
              <a:rPr lang="es-ES" dirty="0" err="1"/>
              <a:t>Lazy</a:t>
            </a:r>
            <a:r>
              <a:rPr lang="es-ES" dirty="0"/>
              <a:t> load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97E90C4D-B694-482E-B16C-5D4F712D2C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3600358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87060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66347A-26F8-44A4-A875-F58AF2C80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s-ES" dirty="0"/>
              <a:t>Contexto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25D614D2-E6B9-45B1-86E9-345CE458FD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1060830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8463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7362C7-F7F4-46DC-A971-401260F5F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</p:spPr>
        <p:txBody>
          <a:bodyPr>
            <a:normAutofit/>
          </a:bodyPr>
          <a:lstStyle/>
          <a:p>
            <a:r>
              <a:rPr lang="es-ES" dirty="0"/>
              <a:t>Contexto: Clases POCO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44249927-2396-4992-BB82-BB45BCC036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3751058"/>
              </p:ext>
            </p:extLst>
          </p:nvPr>
        </p:nvGraphicFramePr>
        <p:xfrm>
          <a:off x="648930" y="2438400"/>
          <a:ext cx="10501152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3775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3A6C40-9851-4EFD-9E7D-845C03470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</p:spPr>
        <p:txBody>
          <a:bodyPr>
            <a:normAutofit/>
          </a:bodyPr>
          <a:lstStyle/>
          <a:p>
            <a:r>
              <a:rPr lang="es-ES"/>
              <a:t>Contexto: Configuración</a:t>
            </a:r>
            <a:endParaRPr lang="es-ES" dirty="0"/>
          </a:p>
        </p:txBody>
      </p:sp>
      <p:graphicFrame>
        <p:nvGraphicFramePr>
          <p:cNvPr id="12" name="Marcador de contenido 2">
            <a:extLst>
              <a:ext uri="{FF2B5EF4-FFF2-40B4-BE49-F238E27FC236}">
                <a16:creationId xmlns:a16="http://schemas.microsoft.com/office/drawing/2014/main" id="{612E61EA-CBE1-4176-B69A-72A56D9B9A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3776757"/>
              </p:ext>
            </p:extLst>
          </p:nvPr>
        </p:nvGraphicFramePr>
        <p:xfrm>
          <a:off x="648930" y="2438400"/>
          <a:ext cx="10687764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4935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940FBC-5A89-444C-9C92-54AFEA973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19" y="815974"/>
            <a:ext cx="10515600" cy="1009651"/>
          </a:xfrm>
        </p:spPr>
        <p:txBody>
          <a:bodyPr>
            <a:normAutofit/>
          </a:bodyPr>
          <a:lstStyle/>
          <a:p>
            <a:r>
              <a:rPr lang="es-ES" dirty="0"/>
              <a:t>Contexto: Configurando modelo</a:t>
            </a:r>
          </a:p>
        </p:txBody>
      </p:sp>
      <p:graphicFrame>
        <p:nvGraphicFramePr>
          <p:cNvPr id="9" name="Marcador de contenido 2">
            <a:extLst>
              <a:ext uri="{FF2B5EF4-FFF2-40B4-BE49-F238E27FC236}">
                <a16:creationId xmlns:a16="http://schemas.microsoft.com/office/drawing/2014/main" id="{15A6725D-2E3A-4521-85C7-1739C0BF7D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3144429"/>
              </p:ext>
            </p:extLst>
          </p:nvPr>
        </p:nvGraphicFramePr>
        <p:xfrm>
          <a:off x="838200" y="1825625"/>
          <a:ext cx="1062912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9170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812873-52E2-4809-85F1-D1A4F0C96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701" y="880936"/>
            <a:ext cx="9082300" cy="956253"/>
          </a:xfrm>
        </p:spPr>
        <p:txBody>
          <a:bodyPr>
            <a:normAutofit fontScale="90000"/>
          </a:bodyPr>
          <a:lstStyle/>
          <a:p>
            <a:r>
              <a:rPr lang="es-ES" dirty="0"/>
              <a:t>Gestión de cambios de modelo: Migraciones</a:t>
            </a:r>
          </a:p>
        </p:txBody>
      </p:sp>
      <p:graphicFrame>
        <p:nvGraphicFramePr>
          <p:cNvPr id="12" name="Marcador de contenido 2">
            <a:extLst>
              <a:ext uri="{FF2B5EF4-FFF2-40B4-BE49-F238E27FC236}">
                <a16:creationId xmlns:a16="http://schemas.microsoft.com/office/drawing/2014/main" id="{12212EE2-27F0-4CFF-BD7A-4B965224B1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9124402"/>
              </p:ext>
            </p:extLst>
          </p:nvPr>
        </p:nvGraphicFramePr>
        <p:xfrm>
          <a:off x="648930" y="2438400"/>
          <a:ext cx="10575540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7742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8266C6-3B0B-4C69-BA24-702DE680C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s-ES"/>
              <a:t>Gestión de cambios de modelo: Comandos</a:t>
            </a:r>
            <a:endParaRPr lang="es-ES" dirty="0"/>
          </a:p>
        </p:txBody>
      </p:sp>
      <p:graphicFrame>
        <p:nvGraphicFramePr>
          <p:cNvPr id="9" name="Marcador de contenido 2">
            <a:extLst>
              <a:ext uri="{FF2B5EF4-FFF2-40B4-BE49-F238E27FC236}">
                <a16:creationId xmlns:a16="http://schemas.microsoft.com/office/drawing/2014/main" id="{57E68034-6D03-47F6-876F-5A4AD3BEFA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2784311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1911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91B17D-4733-41D9-B8E1-3DB88DFAD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s-ES" dirty="0"/>
              <a:t>Gestión de cambios de modelo: Comandos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711553-750D-4255-BCCE-C71AA61BC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5220430" cy="370127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s-ES" sz="1500" b="1" err="1"/>
              <a:t>Update-Database</a:t>
            </a:r>
            <a:r>
              <a:rPr lang="es-ES" sz="1500"/>
              <a:t>	</a:t>
            </a:r>
          </a:p>
          <a:p>
            <a:pPr lvl="1">
              <a:lnSpc>
                <a:spcPct val="90000"/>
              </a:lnSpc>
            </a:pPr>
            <a:r>
              <a:rPr lang="es-ES" sz="1500"/>
              <a:t>Aplica los cambios de una migración específica sobre la base de datos</a:t>
            </a:r>
          </a:p>
          <a:p>
            <a:pPr lvl="1">
              <a:lnSpc>
                <a:spcPct val="90000"/>
              </a:lnSpc>
            </a:pPr>
            <a:r>
              <a:rPr lang="es-ES" sz="1500"/>
              <a:t>Sintaxis: </a:t>
            </a:r>
            <a:r>
              <a:rPr lang="en-US" sz="1500"/>
              <a:t>Update-Database [[-Migration] &lt;String&gt;] [-Context &lt;String&gt;] [-Project &lt;String&gt;] [-</a:t>
            </a:r>
            <a:r>
              <a:rPr lang="en-US" sz="1500" err="1"/>
              <a:t>StartupProject</a:t>
            </a:r>
            <a:r>
              <a:rPr lang="en-US" sz="1500"/>
              <a:t> &lt;String&gt;] [&lt;</a:t>
            </a:r>
            <a:r>
              <a:rPr lang="en-US" sz="1500" err="1"/>
              <a:t>CommonParameters</a:t>
            </a:r>
            <a:r>
              <a:rPr lang="en-US" sz="1500"/>
              <a:t>&gt;] </a:t>
            </a:r>
            <a:endParaRPr lang="es-ES" sz="1500"/>
          </a:p>
          <a:p>
            <a:pPr lvl="1">
              <a:lnSpc>
                <a:spcPct val="90000"/>
              </a:lnSpc>
            </a:pPr>
            <a:r>
              <a:rPr lang="es-ES" sz="1500"/>
              <a:t>-</a:t>
            </a:r>
            <a:r>
              <a:rPr lang="es-ES" sz="1500" err="1"/>
              <a:t>Migration</a:t>
            </a:r>
            <a:r>
              <a:rPr lang="es-ES" sz="1500"/>
              <a:t>: Coloca la </a:t>
            </a:r>
            <a:r>
              <a:rPr lang="es-ES" sz="1500" err="1"/>
              <a:t>bd</a:t>
            </a:r>
            <a:r>
              <a:rPr lang="es-ES" sz="1500"/>
              <a:t> en la migración especificada. Por defecto la última migración.</a:t>
            </a:r>
          </a:p>
          <a:p>
            <a:pPr lvl="1">
              <a:lnSpc>
                <a:spcPct val="90000"/>
              </a:lnSpc>
            </a:pPr>
            <a:r>
              <a:rPr lang="es-ES" sz="1500"/>
              <a:t>-</a:t>
            </a:r>
            <a:r>
              <a:rPr lang="es-ES" sz="1500" err="1"/>
              <a:t>Context</a:t>
            </a:r>
            <a:r>
              <a:rPr lang="es-ES" sz="1500"/>
              <a:t>: </a:t>
            </a:r>
            <a:r>
              <a:rPr lang="es-ES" sz="1500" err="1"/>
              <a:t>DbContext</a:t>
            </a:r>
            <a:r>
              <a:rPr lang="es-ES" sz="1500"/>
              <a:t> a aplicar</a:t>
            </a:r>
          </a:p>
          <a:p>
            <a:pPr lvl="1">
              <a:lnSpc>
                <a:spcPct val="90000"/>
              </a:lnSpc>
            </a:pPr>
            <a:r>
              <a:rPr lang="es-ES" sz="1500"/>
              <a:t>-Project: Proyecto donde se encuentra el </a:t>
            </a:r>
            <a:r>
              <a:rPr lang="es-ES" sz="1500" err="1"/>
              <a:t>DbContext</a:t>
            </a:r>
            <a:endParaRPr lang="es-ES" sz="1500"/>
          </a:p>
          <a:p>
            <a:pPr lvl="1">
              <a:lnSpc>
                <a:spcPct val="90000"/>
              </a:lnSpc>
            </a:pPr>
            <a:r>
              <a:rPr lang="es-ES" sz="1500"/>
              <a:t>-</a:t>
            </a:r>
            <a:r>
              <a:rPr lang="es-ES" sz="1500" err="1"/>
              <a:t>StartupProject</a:t>
            </a:r>
            <a:r>
              <a:rPr lang="es-ES" sz="1500"/>
              <a:t>: Proyecto de inicio. En caso de ser diferente al proyecto donde se encuentra el </a:t>
            </a:r>
            <a:r>
              <a:rPr lang="es-ES" sz="1500" err="1"/>
              <a:t>DbContext</a:t>
            </a:r>
            <a:endParaRPr lang="es-ES" sz="1500"/>
          </a:p>
          <a:p>
            <a:pPr lvl="1">
              <a:lnSpc>
                <a:spcPct val="90000"/>
              </a:lnSpc>
            </a:pPr>
            <a:endParaRPr lang="es-ES" sz="150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68CDB9D-806B-48EA-9123-EE119ED1E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7417" y="2159000"/>
            <a:ext cx="3145536" cy="314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29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5B048C-DA6B-42D5-98E7-88A827DF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s-ES" dirty="0"/>
              <a:t>Gestión de cambios de modelo: Comandos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436C5E-D2C1-4E84-8084-3502C88C4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5220430" cy="370127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s-ES" sz="1700" b="1" err="1"/>
              <a:t>Add-Migration</a:t>
            </a:r>
            <a:endParaRPr lang="es-ES" sz="1700" b="1"/>
          </a:p>
          <a:p>
            <a:pPr lvl="1">
              <a:lnSpc>
                <a:spcPct val="90000"/>
              </a:lnSpc>
            </a:pPr>
            <a:r>
              <a:rPr lang="es-ES" sz="1700"/>
              <a:t>Añade una nueva migración al sistema</a:t>
            </a:r>
          </a:p>
          <a:p>
            <a:pPr lvl="1">
              <a:lnSpc>
                <a:spcPct val="90000"/>
              </a:lnSpc>
            </a:pPr>
            <a:r>
              <a:rPr lang="es-ES" sz="1700"/>
              <a:t>Sintaxis: </a:t>
            </a:r>
            <a:r>
              <a:rPr lang="en-US" sz="1700"/>
              <a:t>Add-Migration [-Name] &lt;String&gt; [-</a:t>
            </a:r>
            <a:r>
              <a:rPr lang="en-US" sz="1700" err="1"/>
              <a:t>OutputDir</a:t>
            </a:r>
            <a:r>
              <a:rPr lang="en-US" sz="1700"/>
              <a:t> &lt;String&gt;] 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sz="1700"/>
              <a:t>	[-Context &lt;String&gt;] [-Project &lt;String&gt;] [-</a:t>
            </a:r>
            <a:r>
              <a:rPr lang="en-US" sz="1700" err="1"/>
              <a:t>StartupProject</a:t>
            </a:r>
            <a:r>
              <a:rPr lang="en-US" sz="1700"/>
              <a:t> &lt;String&gt;] 	[&lt;</a:t>
            </a:r>
            <a:r>
              <a:rPr lang="en-US" sz="1700" err="1"/>
              <a:t>CommonParameters</a:t>
            </a:r>
            <a:r>
              <a:rPr lang="en-US" sz="1700"/>
              <a:t>&gt;]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-Name: </a:t>
            </a:r>
            <a:r>
              <a:rPr lang="en-US" sz="1700" err="1"/>
              <a:t>Nombre</a:t>
            </a:r>
            <a:r>
              <a:rPr lang="en-US" sz="1700"/>
              <a:t> de la </a:t>
            </a:r>
            <a:r>
              <a:rPr lang="en-US" sz="1700" err="1"/>
              <a:t>migración</a:t>
            </a:r>
            <a:endParaRPr lang="en-US" sz="1700"/>
          </a:p>
          <a:p>
            <a:pPr lvl="1">
              <a:lnSpc>
                <a:spcPct val="90000"/>
              </a:lnSpc>
            </a:pPr>
            <a:r>
              <a:rPr lang="es-ES" sz="1700"/>
              <a:t>-</a:t>
            </a:r>
            <a:r>
              <a:rPr lang="es-ES" sz="1700" err="1"/>
              <a:t>Context</a:t>
            </a:r>
            <a:r>
              <a:rPr lang="es-ES" sz="1700"/>
              <a:t>: </a:t>
            </a:r>
            <a:r>
              <a:rPr lang="es-ES" sz="1700" err="1"/>
              <a:t>DbContext</a:t>
            </a:r>
            <a:r>
              <a:rPr lang="es-ES" sz="1700"/>
              <a:t> a aplicar</a:t>
            </a:r>
          </a:p>
          <a:p>
            <a:pPr lvl="1">
              <a:lnSpc>
                <a:spcPct val="90000"/>
              </a:lnSpc>
            </a:pPr>
            <a:r>
              <a:rPr lang="es-ES" sz="1700"/>
              <a:t>-Project: Proyecto donde se encuentra el </a:t>
            </a:r>
            <a:r>
              <a:rPr lang="es-ES" sz="1700" err="1"/>
              <a:t>DbContext</a:t>
            </a:r>
            <a:endParaRPr lang="es-ES" sz="1700"/>
          </a:p>
          <a:p>
            <a:pPr lvl="1">
              <a:lnSpc>
                <a:spcPct val="90000"/>
              </a:lnSpc>
            </a:pPr>
            <a:r>
              <a:rPr lang="es-ES" sz="1700"/>
              <a:t>-</a:t>
            </a:r>
            <a:r>
              <a:rPr lang="es-ES" sz="1700" err="1"/>
              <a:t>StartupProject</a:t>
            </a:r>
            <a:r>
              <a:rPr lang="es-ES" sz="1700"/>
              <a:t>: Proyecto de inicio. En caso de ser diferente al proyecto donde se encuentra el </a:t>
            </a:r>
            <a:r>
              <a:rPr lang="es-ES" sz="1700" err="1"/>
              <a:t>DbContext</a:t>
            </a:r>
            <a:endParaRPr lang="es-ES" sz="1700"/>
          </a:p>
          <a:p>
            <a:pPr lvl="1">
              <a:lnSpc>
                <a:spcPct val="90000"/>
              </a:lnSpc>
            </a:pPr>
            <a:endParaRPr lang="es-ES" sz="1700"/>
          </a:p>
        </p:txBody>
      </p:sp>
      <p:pic>
        <p:nvPicPr>
          <p:cNvPr id="7" name="Graphic 6" descr="Compartir">
            <a:extLst>
              <a:ext uri="{FF2B5EF4-FFF2-40B4-BE49-F238E27FC236}">
                <a16:creationId xmlns:a16="http://schemas.microsoft.com/office/drawing/2014/main" id="{152DC240-6D5C-4EFC-BDBF-2312E59C6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87417" y="2159000"/>
            <a:ext cx="3145536" cy="314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230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B152B20-FDE8-874A-BB49-B2427C986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3843375" cy="5175624"/>
          </a:xfrm>
        </p:spPr>
        <p:txBody>
          <a:bodyPr anchor="ctr">
            <a:normAutofit/>
          </a:bodyPr>
          <a:lstStyle/>
          <a:p>
            <a:r>
              <a:rPr lang="es-ES">
                <a:solidFill>
                  <a:schemeClr val="tx1">
                    <a:lumMod val="85000"/>
                    <a:lumOff val="15000"/>
                  </a:schemeClr>
                </a:solidFill>
              </a:rPr>
              <a:t>Contenido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E8055363-313C-9740-82F3-C39B16BC8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084" y="609601"/>
            <a:ext cx="5511296" cy="5175624"/>
          </a:xfrm>
        </p:spPr>
        <p:txBody>
          <a:bodyPr anchor="ctr">
            <a:normAutofit lnSpcReduction="10000"/>
          </a:bodyPr>
          <a:lstStyle/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s-ES" sz="900">
                <a:solidFill>
                  <a:srgbClr val="FFFFFF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Introducción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s-ES" sz="900">
                <a:solidFill>
                  <a:srgbClr val="FFFFFF"/>
                </a:solidFill>
              </a:rPr>
              <a:t>Modos de gestión de la base de datos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s-ES" sz="900">
                <a:solidFill>
                  <a:srgbClr val="FFFFFF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Database First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s-ES" sz="900">
                <a:solidFill>
                  <a:srgbClr val="FFFFFF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Code First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s-ES" sz="900">
                <a:solidFill>
                  <a:srgbClr val="FFFFFF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Modos de carga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s-ES" sz="900">
                <a:solidFill>
                  <a:srgbClr val="FFFFFF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Eager load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s-ES" sz="900">
                <a:solidFill>
                  <a:srgbClr val="FFFFFF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Lazy load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s-ES" sz="900">
                <a:solidFill>
                  <a:srgbClr val="FFFFFF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Contexto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s-ES" sz="900">
                <a:solidFill>
                  <a:srgbClr val="FFFFFF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Clases POCO (modelo)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s-ES" sz="900">
                <a:solidFill>
                  <a:srgbClr val="FFFFFF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Configuración 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s-ES" sz="900">
                <a:solidFill>
                  <a:srgbClr val="FFFFFF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Configuración de modelo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s-ES" sz="900">
                <a:solidFill>
                  <a:srgbClr val="FFFFFF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Gestión de cambios de modelo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s-ES" sz="900">
                <a:solidFill>
                  <a:srgbClr val="FFFFFF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Migraciones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s-ES" sz="900">
                <a:solidFill>
                  <a:srgbClr val="FFFFFF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Comandos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s-ES" sz="900">
                <a:solidFill>
                  <a:srgbClr val="FFFFFF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Context Snapshot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s-ES" sz="900">
                <a:solidFill>
                  <a:srgbClr val="FFFFFF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Uso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s-ES" sz="900">
                <a:solidFill>
                  <a:srgbClr val="FFFFFF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Operaciones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s-ES" sz="900">
                <a:solidFill>
                  <a:srgbClr val="FFFFFF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Manejo de cambios en los datos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s-ES" sz="900">
                <a:solidFill>
                  <a:srgbClr val="FFFFFF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Dudas y preguntas</a:t>
            </a:r>
          </a:p>
          <a:p>
            <a:pPr marL="0" indent="0">
              <a:lnSpc>
                <a:spcPct val="90000"/>
              </a:lnSpc>
              <a:buNone/>
            </a:pPr>
            <a:endParaRPr lang="es-ES" sz="900">
              <a:solidFill>
                <a:srgbClr val="FFFFFF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s-ES" sz="900">
                <a:solidFill>
                  <a:srgbClr val="FFFFFF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9644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F6F84D-A8C0-4521-9A69-3500CEE40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s-ES" dirty="0"/>
              <a:t>Gestión de cambios de modelo: Comandos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20CD62-FECB-4B46-84BD-9355B3561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5220430" cy="370127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b="1" err="1"/>
              <a:t>Remove-Migration</a:t>
            </a:r>
            <a:endParaRPr lang="es-ES" b="1"/>
          </a:p>
          <a:p>
            <a:pPr lvl="1">
              <a:lnSpc>
                <a:spcPct val="90000"/>
              </a:lnSpc>
            </a:pPr>
            <a:r>
              <a:rPr lang="es-ES"/>
              <a:t>Remueve la última migración creada</a:t>
            </a:r>
          </a:p>
          <a:p>
            <a:pPr lvl="1">
              <a:lnSpc>
                <a:spcPct val="90000"/>
              </a:lnSpc>
            </a:pPr>
            <a:r>
              <a:rPr lang="es-ES"/>
              <a:t>Sintaxis: </a:t>
            </a:r>
            <a:r>
              <a:rPr lang="en-US"/>
              <a:t>Remove-Migration [-Force] [-Context &lt;String&gt;] [-Project &lt;String&gt;] [-</a:t>
            </a:r>
            <a:r>
              <a:rPr lang="en-US" err="1"/>
              <a:t>StartupProject</a:t>
            </a:r>
            <a:r>
              <a:rPr lang="en-US"/>
              <a:t> &lt;String&gt;] [&lt;</a:t>
            </a:r>
            <a:r>
              <a:rPr lang="en-US" err="1"/>
              <a:t>CommonParameters</a:t>
            </a:r>
            <a:r>
              <a:rPr lang="en-US"/>
              <a:t>&gt;]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-Force: </a:t>
            </a:r>
            <a:r>
              <a:rPr lang="en-US" dirty="0" err="1"/>
              <a:t>Fuerza</a:t>
            </a:r>
            <a:r>
              <a:rPr lang="en-US" dirty="0"/>
              <a:t> que se </a:t>
            </a:r>
            <a:r>
              <a:rPr lang="en-US" dirty="0" err="1"/>
              <a:t>revierta</a:t>
            </a:r>
            <a:r>
              <a:rPr lang="en-US" dirty="0"/>
              <a:t> </a:t>
            </a:r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base de </a:t>
            </a:r>
            <a:r>
              <a:rPr lang="en-US" dirty="0" err="1"/>
              <a:t>datos</a:t>
            </a:r>
            <a:endParaRPr lang="en-US"/>
          </a:p>
          <a:p>
            <a:pPr lvl="2">
              <a:lnSpc>
                <a:spcPct val="90000"/>
              </a:lnSpc>
            </a:pPr>
            <a:r>
              <a:rPr lang="es-ES" dirty="0"/>
              <a:t>-</a:t>
            </a:r>
            <a:r>
              <a:rPr lang="es-ES" dirty="0" err="1"/>
              <a:t>Context</a:t>
            </a:r>
            <a:r>
              <a:rPr lang="es-ES" dirty="0"/>
              <a:t>: </a:t>
            </a:r>
            <a:r>
              <a:rPr lang="es-ES" dirty="0" err="1"/>
              <a:t>DbContext</a:t>
            </a:r>
            <a:r>
              <a:rPr lang="es-ES" dirty="0"/>
              <a:t> a aplicar</a:t>
            </a:r>
            <a:endParaRPr lang="es-ES"/>
          </a:p>
          <a:p>
            <a:pPr lvl="2">
              <a:lnSpc>
                <a:spcPct val="90000"/>
              </a:lnSpc>
            </a:pPr>
            <a:r>
              <a:rPr lang="es-ES" dirty="0"/>
              <a:t>-Project: Proyecto donde se encuentra el </a:t>
            </a:r>
            <a:r>
              <a:rPr lang="es-ES" dirty="0" err="1"/>
              <a:t>DbContext</a:t>
            </a:r>
            <a:endParaRPr lang="es-ES"/>
          </a:p>
          <a:p>
            <a:pPr lvl="2">
              <a:lnSpc>
                <a:spcPct val="90000"/>
              </a:lnSpc>
            </a:pPr>
            <a:r>
              <a:rPr lang="es-ES" dirty="0"/>
              <a:t>-</a:t>
            </a:r>
            <a:r>
              <a:rPr lang="es-ES" dirty="0" err="1"/>
              <a:t>StartupProject</a:t>
            </a:r>
            <a:r>
              <a:rPr lang="es-ES" dirty="0"/>
              <a:t>: Proyecto de inicio. En caso de ser diferente al proyecto donde se encuentra el </a:t>
            </a:r>
            <a:r>
              <a:rPr lang="es-ES" dirty="0" err="1"/>
              <a:t>DbContext</a:t>
            </a:r>
            <a:endParaRPr lang="es-ES"/>
          </a:p>
          <a:p>
            <a:pPr lvl="2">
              <a:lnSpc>
                <a:spcPct val="90000"/>
              </a:lnSpc>
            </a:pPr>
            <a:endParaRPr lang="es-ES"/>
          </a:p>
        </p:txBody>
      </p:sp>
      <p:pic>
        <p:nvPicPr>
          <p:cNvPr id="7" name="Graphic 6" descr="Actualizar RTL">
            <a:extLst>
              <a:ext uri="{FF2B5EF4-FFF2-40B4-BE49-F238E27FC236}">
                <a16:creationId xmlns:a16="http://schemas.microsoft.com/office/drawing/2014/main" id="{DD8E57B9-430E-4D4F-8265-9FC31DDAB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87417" y="2159000"/>
            <a:ext cx="3145536" cy="314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82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C3F4BB-6C82-4B56-A0B9-9376F0A83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s-ES" dirty="0"/>
              <a:t>Gestión de cambios de modelo: Comandos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51FB3D-B012-4484-BCED-8C3C1D5B7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5220430" cy="3701270"/>
          </a:xfrm>
        </p:spPr>
        <p:txBody>
          <a:bodyPr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es-ES" sz="1100" b="1"/>
              <a:t>Script-</a:t>
            </a:r>
            <a:r>
              <a:rPr lang="es-ES" sz="1100" b="1" err="1"/>
              <a:t>Migration</a:t>
            </a:r>
            <a:endParaRPr lang="es-ES" sz="1100" b="1"/>
          </a:p>
          <a:p>
            <a:pPr lvl="1">
              <a:lnSpc>
                <a:spcPct val="90000"/>
              </a:lnSpc>
            </a:pPr>
            <a:r>
              <a:rPr lang="es-ES" sz="1100"/>
              <a:t>Genera un script SQL con el código necesario para aplicar la migración</a:t>
            </a:r>
          </a:p>
          <a:p>
            <a:pPr lvl="1">
              <a:lnSpc>
                <a:spcPct val="90000"/>
              </a:lnSpc>
            </a:pPr>
            <a:r>
              <a:rPr lang="es-ES" sz="1100"/>
              <a:t>Sintaxis: </a:t>
            </a:r>
            <a:r>
              <a:rPr lang="en-US" sz="1100"/>
              <a:t>Script-Migration [-From] &lt;String&gt; [-To] &lt;String&gt; [-Idempotent] 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sz="1100"/>
              <a:t>	[-Output &lt;String&gt;] [-Context &lt;String&gt;] [-Project &lt;String&gt;] [-</a:t>
            </a:r>
            <a:r>
              <a:rPr lang="en-US" sz="1100" err="1"/>
              <a:t>StartupProject</a:t>
            </a:r>
            <a:r>
              <a:rPr lang="en-US" sz="1100"/>
              <a:t> &lt;String&gt;] 	[&lt;</a:t>
            </a:r>
            <a:r>
              <a:rPr lang="en-US" sz="1100" err="1"/>
              <a:t>CommonParameters</a:t>
            </a:r>
            <a:r>
              <a:rPr lang="en-US" sz="1100"/>
              <a:t>&gt;]</a:t>
            </a:r>
          </a:p>
          <a:p>
            <a:pPr lvl="1">
              <a:lnSpc>
                <a:spcPct val="90000"/>
              </a:lnSpc>
            </a:pPr>
            <a:r>
              <a:rPr lang="en-US" sz="1100"/>
              <a:t>-From: </a:t>
            </a:r>
            <a:r>
              <a:rPr lang="en-US" sz="1100" err="1"/>
              <a:t>Desde</a:t>
            </a:r>
            <a:r>
              <a:rPr lang="en-US" sz="1100"/>
              <a:t> </a:t>
            </a:r>
            <a:r>
              <a:rPr lang="en-US" sz="1100" err="1"/>
              <a:t>qué</a:t>
            </a:r>
            <a:r>
              <a:rPr lang="en-US" sz="1100"/>
              <a:t> </a:t>
            </a:r>
            <a:r>
              <a:rPr lang="en-US" sz="1100" err="1"/>
              <a:t>migración</a:t>
            </a:r>
            <a:r>
              <a:rPr lang="en-US" sz="1100"/>
              <a:t> se </a:t>
            </a:r>
            <a:r>
              <a:rPr lang="en-US" sz="1100" err="1"/>
              <a:t>quiere</a:t>
            </a:r>
            <a:r>
              <a:rPr lang="en-US" sz="1100"/>
              <a:t> </a:t>
            </a:r>
            <a:r>
              <a:rPr lang="en-US" sz="1100" err="1"/>
              <a:t>generar</a:t>
            </a:r>
            <a:r>
              <a:rPr lang="en-US" sz="1100"/>
              <a:t>. Por </a:t>
            </a:r>
            <a:r>
              <a:rPr lang="en-US" sz="1100" err="1"/>
              <a:t>defecto</a:t>
            </a:r>
            <a:r>
              <a:rPr lang="en-US" sz="1100"/>
              <a:t> </a:t>
            </a:r>
            <a:r>
              <a:rPr lang="en-US" sz="1100" err="1"/>
              <a:t>desde</a:t>
            </a:r>
            <a:r>
              <a:rPr lang="en-US" sz="1100"/>
              <a:t> la </a:t>
            </a:r>
            <a:r>
              <a:rPr lang="en-US" sz="1100" err="1"/>
              <a:t>primera</a:t>
            </a:r>
            <a:endParaRPr lang="en-US" sz="1100"/>
          </a:p>
          <a:p>
            <a:pPr lvl="1">
              <a:lnSpc>
                <a:spcPct val="90000"/>
              </a:lnSpc>
            </a:pPr>
            <a:r>
              <a:rPr lang="en-US" sz="1100"/>
              <a:t>-To: Hasta </a:t>
            </a:r>
            <a:r>
              <a:rPr lang="en-US" sz="1100" err="1"/>
              <a:t>qué</a:t>
            </a:r>
            <a:r>
              <a:rPr lang="en-US" sz="1100"/>
              <a:t> </a:t>
            </a:r>
            <a:r>
              <a:rPr lang="en-US" sz="1100" err="1"/>
              <a:t>migración</a:t>
            </a:r>
            <a:r>
              <a:rPr lang="en-US" sz="1100"/>
              <a:t> se </a:t>
            </a:r>
            <a:r>
              <a:rPr lang="en-US" sz="1100" err="1"/>
              <a:t>quiere</a:t>
            </a:r>
            <a:r>
              <a:rPr lang="en-US" sz="1100"/>
              <a:t> </a:t>
            </a:r>
            <a:r>
              <a:rPr lang="en-US" sz="1100" err="1"/>
              <a:t>generar</a:t>
            </a:r>
            <a:r>
              <a:rPr lang="en-US" sz="1100"/>
              <a:t>. Por </a:t>
            </a:r>
            <a:r>
              <a:rPr lang="en-US" sz="1100" err="1"/>
              <a:t>defecto</a:t>
            </a:r>
            <a:r>
              <a:rPr lang="en-US" sz="1100"/>
              <a:t> la </a:t>
            </a:r>
            <a:r>
              <a:rPr lang="en-US" sz="1100" err="1"/>
              <a:t>última</a:t>
            </a:r>
            <a:r>
              <a:rPr lang="en-US" sz="1100"/>
              <a:t> </a:t>
            </a:r>
            <a:r>
              <a:rPr lang="en-US" sz="1100" err="1"/>
              <a:t>migración</a:t>
            </a:r>
            <a:endParaRPr lang="en-US" sz="1100"/>
          </a:p>
          <a:p>
            <a:pPr lvl="1">
              <a:lnSpc>
                <a:spcPct val="90000"/>
              </a:lnSpc>
            </a:pPr>
            <a:r>
              <a:rPr lang="en-US" sz="1100"/>
              <a:t>-Idempotent: Genera un script que se </a:t>
            </a:r>
            <a:r>
              <a:rPr lang="en-US" sz="1100" err="1"/>
              <a:t>puede</a:t>
            </a:r>
            <a:r>
              <a:rPr lang="en-US" sz="1100"/>
              <a:t> </a:t>
            </a:r>
            <a:r>
              <a:rPr lang="en-US" sz="1100" err="1"/>
              <a:t>usar</a:t>
            </a:r>
            <a:r>
              <a:rPr lang="en-US" sz="1100"/>
              <a:t> </a:t>
            </a:r>
            <a:r>
              <a:rPr lang="en-US" sz="1100" err="1"/>
              <a:t>en</a:t>
            </a:r>
            <a:r>
              <a:rPr lang="en-US" sz="1100"/>
              <a:t> una bd </a:t>
            </a:r>
            <a:r>
              <a:rPr lang="en-US" sz="1100" err="1"/>
              <a:t>en</a:t>
            </a:r>
            <a:r>
              <a:rPr lang="en-US" sz="1100"/>
              <a:t> </a:t>
            </a:r>
            <a:r>
              <a:rPr lang="en-US" sz="1100" err="1"/>
              <a:t>cualquier</a:t>
            </a:r>
            <a:r>
              <a:rPr lang="en-US" sz="1100"/>
              <a:t> </a:t>
            </a:r>
            <a:r>
              <a:rPr lang="en-US" sz="1100" err="1"/>
              <a:t>migración</a:t>
            </a:r>
            <a:endParaRPr lang="en-US" sz="1100"/>
          </a:p>
          <a:p>
            <a:pPr lvl="1">
              <a:lnSpc>
                <a:spcPct val="90000"/>
              </a:lnSpc>
            </a:pPr>
            <a:r>
              <a:rPr lang="en-US" sz="1100"/>
              <a:t>-Output: </a:t>
            </a:r>
            <a:r>
              <a:rPr lang="en-US" sz="1100" err="1"/>
              <a:t>Fichero</a:t>
            </a:r>
            <a:r>
              <a:rPr lang="en-US" sz="1100"/>
              <a:t> </a:t>
            </a:r>
            <a:r>
              <a:rPr lang="en-US" sz="1100" err="1"/>
              <a:t>sobre</a:t>
            </a:r>
            <a:r>
              <a:rPr lang="en-US" sz="1100"/>
              <a:t> el que se </a:t>
            </a:r>
            <a:r>
              <a:rPr lang="en-US" sz="1100" err="1"/>
              <a:t>va</a:t>
            </a:r>
            <a:r>
              <a:rPr lang="en-US" sz="1100"/>
              <a:t> a </a:t>
            </a:r>
            <a:r>
              <a:rPr lang="en-US" sz="1100" err="1"/>
              <a:t>escribir</a:t>
            </a:r>
            <a:r>
              <a:rPr lang="en-US" sz="1100"/>
              <a:t> el script </a:t>
            </a:r>
            <a:r>
              <a:rPr lang="en-US" sz="1100" err="1"/>
              <a:t>resultante</a:t>
            </a:r>
            <a:r>
              <a:rPr lang="en-US" sz="1100"/>
              <a:t>. Si se </a:t>
            </a:r>
            <a:r>
              <a:rPr lang="en-US" sz="1100" err="1"/>
              <a:t>omite</a:t>
            </a:r>
            <a:r>
              <a:rPr lang="en-US" sz="1100"/>
              <a:t> se </a:t>
            </a:r>
            <a:r>
              <a:rPr lang="en-US" sz="1100" err="1"/>
              <a:t>muestra</a:t>
            </a:r>
            <a:r>
              <a:rPr lang="en-US" sz="1100"/>
              <a:t> por </a:t>
            </a:r>
            <a:r>
              <a:rPr lang="en-US" sz="1100" err="1"/>
              <a:t>pantalla</a:t>
            </a:r>
            <a:r>
              <a:rPr lang="en-US" sz="1100"/>
              <a:t>.</a:t>
            </a:r>
          </a:p>
          <a:p>
            <a:pPr lvl="2">
              <a:lnSpc>
                <a:spcPct val="90000"/>
              </a:lnSpc>
            </a:pPr>
            <a:r>
              <a:rPr lang="es-ES" sz="1100"/>
              <a:t>-</a:t>
            </a:r>
            <a:r>
              <a:rPr lang="es-ES" sz="1100" err="1"/>
              <a:t>Context</a:t>
            </a:r>
            <a:r>
              <a:rPr lang="es-ES" sz="1100"/>
              <a:t>: </a:t>
            </a:r>
            <a:r>
              <a:rPr lang="es-ES" sz="1100" err="1"/>
              <a:t>DbContext</a:t>
            </a:r>
            <a:r>
              <a:rPr lang="es-ES" sz="1100"/>
              <a:t> a aplicar</a:t>
            </a:r>
          </a:p>
          <a:p>
            <a:pPr lvl="2">
              <a:lnSpc>
                <a:spcPct val="90000"/>
              </a:lnSpc>
            </a:pPr>
            <a:r>
              <a:rPr lang="es-ES" sz="1100"/>
              <a:t>-Project: Proyecto donde se encuentra el </a:t>
            </a:r>
            <a:r>
              <a:rPr lang="es-ES" sz="1100" err="1"/>
              <a:t>DbContext</a:t>
            </a:r>
            <a:endParaRPr lang="es-ES" sz="1100"/>
          </a:p>
          <a:p>
            <a:pPr lvl="2">
              <a:lnSpc>
                <a:spcPct val="90000"/>
              </a:lnSpc>
            </a:pPr>
            <a:r>
              <a:rPr lang="es-ES" sz="1100"/>
              <a:t>-</a:t>
            </a:r>
            <a:r>
              <a:rPr lang="es-ES" sz="1100" err="1"/>
              <a:t>StartupProject</a:t>
            </a:r>
            <a:r>
              <a:rPr lang="es-ES" sz="1100"/>
              <a:t>: Proyecto de inicio. En caso de ser diferente al proyecto donde se encuentra el </a:t>
            </a:r>
            <a:r>
              <a:rPr lang="es-ES" sz="1100" err="1"/>
              <a:t>DbContext</a:t>
            </a:r>
            <a:endParaRPr lang="es-ES" sz="1100"/>
          </a:p>
          <a:p>
            <a:pPr lvl="1">
              <a:lnSpc>
                <a:spcPct val="90000"/>
              </a:lnSpc>
            </a:pPr>
            <a:endParaRPr lang="es-ES" sz="1100"/>
          </a:p>
        </p:txBody>
      </p:sp>
      <p:pic>
        <p:nvPicPr>
          <p:cNvPr id="7" name="Graphic 6" descr="Diseño web">
            <a:extLst>
              <a:ext uri="{FF2B5EF4-FFF2-40B4-BE49-F238E27FC236}">
                <a16:creationId xmlns:a16="http://schemas.microsoft.com/office/drawing/2014/main" id="{EC447C36-8182-4FEA-B775-3CC2EE7A2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87417" y="2159000"/>
            <a:ext cx="3145536" cy="314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666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F70492-FCEE-48B9-8AFF-E59CB2E69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32" y="979715"/>
            <a:ext cx="10515600" cy="720304"/>
          </a:xfrm>
        </p:spPr>
        <p:txBody>
          <a:bodyPr>
            <a:normAutofit/>
          </a:bodyPr>
          <a:lstStyle/>
          <a:p>
            <a:r>
              <a:rPr lang="es-ES" dirty="0"/>
              <a:t>Uso: Operaciones</a:t>
            </a:r>
          </a:p>
        </p:txBody>
      </p:sp>
      <p:graphicFrame>
        <p:nvGraphicFramePr>
          <p:cNvPr id="6" name="Marcador de contenido 2">
            <a:extLst>
              <a:ext uri="{FF2B5EF4-FFF2-40B4-BE49-F238E27FC236}">
                <a16:creationId xmlns:a16="http://schemas.microsoft.com/office/drawing/2014/main" id="{57FA919E-20BC-45BB-B43B-9E0D17FFBB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505805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3745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56878A-738C-42C4-B9BA-09617AE4D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04" y="905069"/>
            <a:ext cx="10515600" cy="785619"/>
          </a:xfrm>
        </p:spPr>
        <p:txBody>
          <a:bodyPr>
            <a:normAutofit/>
          </a:bodyPr>
          <a:lstStyle/>
          <a:p>
            <a:r>
              <a:rPr lang="es-ES" dirty="0"/>
              <a:t>Uso: Manejo de cambios en los datos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99D88E5E-8574-4C5A-A8D0-31C9AB640A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830065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76959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DDF42B-4091-445F-A503-D63CB2A8F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02" y="1007706"/>
            <a:ext cx="10515600" cy="701643"/>
          </a:xfrm>
        </p:spPr>
        <p:txBody>
          <a:bodyPr>
            <a:normAutofit/>
          </a:bodyPr>
          <a:lstStyle/>
          <a:p>
            <a:r>
              <a:rPr lang="es-ES" dirty="0"/>
              <a:t>Referencias de interés</a:t>
            </a:r>
          </a:p>
        </p:txBody>
      </p:sp>
      <p:graphicFrame>
        <p:nvGraphicFramePr>
          <p:cNvPr id="11" name="Marcador de contenido 2">
            <a:extLst>
              <a:ext uri="{FF2B5EF4-FFF2-40B4-BE49-F238E27FC236}">
                <a16:creationId xmlns:a16="http://schemas.microsoft.com/office/drawing/2014/main" id="{B114F649-2E7A-4EE0-AC65-88DAC516C9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4452974"/>
              </p:ext>
            </p:extLst>
          </p:nvPr>
        </p:nvGraphicFramePr>
        <p:xfrm>
          <a:off x="838200" y="1709349"/>
          <a:ext cx="10515600" cy="4467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3450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5A47C67-B60E-45B1-964A-32542339C3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dirty="0"/>
              <a:t>“Si tienes dudas, consulta </a:t>
            </a:r>
            <a:r>
              <a:rPr lang="es-ES" dirty="0" err="1"/>
              <a:t>StackOverflow</a:t>
            </a:r>
            <a:r>
              <a:rPr lang="es-ES" dirty="0"/>
              <a:t>”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6078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E3A797-4C46-425A-9A64-5474A789A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s-ES"/>
              <a:t>Introducción</a:t>
            </a:r>
            <a:endParaRPr lang="es-ES" dirty="0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A8A0476D-5F4D-4820-9EA7-DB0F63D108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7324339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7554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300973-3387-4240-B4DF-86D2A34EE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964734"/>
            <a:ext cx="10451592" cy="967393"/>
          </a:xfrm>
        </p:spPr>
        <p:txBody>
          <a:bodyPr anchor="ctr">
            <a:normAutofit fontScale="90000"/>
          </a:bodyPr>
          <a:lstStyle/>
          <a:p>
            <a:r>
              <a:rPr lang="es-ES" dirty="0"/>
              <a:t>Modos de gestión de la base de datos:</a:t>
            </a:r>
            <a:br>
              <a:rPr lang="es-ES" dirty="0"/>
            </a:br>
            <a:r>
              <a:rPr lang="es-ES" dirty="0" err="1"/>
              <a:t>Database</a:t>
            </a:r>
            <a:r>
              <a:rPr lang="es-ES" dirty="0"/>
              <a:t> </a:t>
            </a:r>
            <a:r>
              <a:rPr lang="es-ES" dirty="0" err="1"/>
              <a:t>First</a:t>
            </a:r>
            <a:endParaRPr lang="es-ES" dirty="0"/>
          </a:p>
        </p:txBody>
      </p:sp>
      <p:graphicFrame>
        <p:nvGraphicFramePr>
          <p:cNvPr id="13" name="Marcador de contenido 2">
            <a:extLst>
              <a:ext uri="{FF2B5EF4-FFF2-40B4-BE49-F238E27FC236}">
                <a16:creationId xmlns:a16="http://schemas.microsoft.com/office/drawing/2014/main" id="{05CE8857-7B28-41CC-A26D-005932540F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2439576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74187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A2D0193-675A-4279-AFB5-BA21482C1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18471"/>
            <a:ext cx="10900719" cy="747529"/>
          </a:xfrm>
        </p:spPr>
        <p:txBody>
          <a:bodyPr>
            <a:normAutofit fontScale="90000"/>
          </a:bodyPr>
          <a:lstStyle/>
          <a:p>
            <a:r>
              <a:rPr lang="es-ES" dirty="0"/>
              <a:t>Modos de gestión de la base de datos:</a:t>
            </a:r>
            <a:br>
              <a:rPr lang="es-ES" dirty="0"/>
            </a:br>
            <a:r>
              <a:rPr lang="es-ES" dirty="0" err="1"/>
              <a:t>Database</a:t>
            </a:r>
            <a:r>
              <a:rPr lang="es-ES" dirty="0"/>
              <a:t> </a:t>
            </a:r>
            <a:r>
              <a:rPr lang="es-ES" dirty="0" err="1"/>
              <a:t>First</a:t>
            </a:r>
            <a:endParaRPr lang="es-ES" dirty="0"/>
          </a:p>
        </p:txBody>
      </p:sp>
      <p:graphicFrame>
        <p:nvGraphicFramePr>
          <p:cNvPr id="12" name="Marcador de contenido 2">
            <a:extLst>
              <a:ext uri="{FF2B5EF4-FFF2-40B4-BE49-F238E27FC236}">
                <a16:creationId xmlns:a16="http://schemas.microsoft.com/office/drawing/2014/main" id="{3293F59B-93C1-4A68-A341-EE479063DD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519554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4347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CBB9D5-C6A2-416C-8D99-770FF0A11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783481"/>
            <a:ext cx="10451592" cy="1223000"/>
          </a:xfrm>
        </p:spPr>
        <p:txBody>
          <a:bodyPr anchor="ctr">
            <a:normAutofit/>
          </a:bodyPr>
          <a:lstStyle/>
          <a:p>
            <a:r>
              <a:rPr lang="es-ES" dirty="0"/>
              <a:t>Modos de gestión de la base de datos:</a:t>
            </a:r>
            <a:br>
              <a:rPr lang="es-ES" dirty="0"/>
            </a:br>
            <a:r>
              <a:rPr lang="es-ES" dirty="0" err="1"/>
              <a:t>Code</a:t>
            </a:r>
            <a:r>
              <a:rPr lang="es-ES" dirty="0"/>
              <a:t> </a:t>
            </a:r>
            <a:r>
              <a:rPr lang="es-ES" dirty="0" err="1"/>
              <a:t>First</a:t>
            </a:r>
            <a:endParaRPr lang="es-ES" dirty="0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9EA19DD3-D321-4CF6-B291-130CA2E955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7270103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13958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46EE65-C34E-4AD2-B7DB-9BC766B0B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854764"/>
            <a:ext cx="10451592" cy="1007591"/>
          </a:xfrm>
        </p:spPr>
        <p:txBody>
          <a:bodyPr anchor="ctr">
            <a:normAutofit fontScale="90000"/>
          </a:bodyPr>
          <a:lstStyle/>
          <a:p>
            <a:r>
              <a:rPr lang="es-ES" dirty="0"/>
              <a:t>Modos de gestión de la base de datos:</a:t>
            </a:r>
            <a:br>
              <a:rPr lang="es-ES" dirty="0"/>
            </a:br>
            <a:r>
              <a:rPr lang="es-ES" dirty="0" err="1"/>
              <a:t>Code</a:t>
            </a:r>
            <a:r>
              <a:rPr lang="es-ES" dirty="0"/>
              <a:t> </a:t>
            </a:r>
            <a:r>
              <a:rPr lang="es-ES" dirty="0" err="1"/>
              <a:t>First</a:t>
            </a:r>
            <a:endParaRPr lang="es-ES" dirty="0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E6F0F398-5A4F-4D16-B37B-4F026DE2C7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8566161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8147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F731C2-9E80-4899-B683-A2AE5D651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5780"/>
            <a:ext cx="10515600" cy="934908"/>
          </a:xfrm>
        </p:spPr>
        <p:txBody>
          <a:bodyPr>
            <a:normAutofit/>
          </a:bodyPr>
          <a:lstStyle/>
          <a:p>
            <a:r>
              <a:rPr lang="es-ES" dirty="0"/>
              <a:t>Modos de carga: </a:t>
            </a:r>
            <a:r>
              <a:rPr lang="es-ES" dirty="0" err="1"/>
              <a:t>Eager</a:t>
            </a:r>
            <a:r>
              <a:rPr lang="es-ES" dirty="0"/>
              <a:t> load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EDCA7B42-00EB-4B28-885C-A4BD57FEE1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086374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9782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3E1E0F-7E78-414D-AF91-5D506AEBA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s-ES" dirty="0"/>
              <a:t>Modos de carga: </a:t>
            </a:r>
            <a:r>
              <a:rPr lang="es-ES" dirty="0" err="1"/>
              <a:t>Eager</a:t>
            </a:r>
            <a:r>
              <a:rPr lang="es-ES" dirty="0"/>
              <a:t> load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134A360E-75BA-4255-968B-1E8D3958DF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6687972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2664504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1_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964</Words>
  <Application>Microsoft Office PowerPoint</Application>
  <PresentationFormat>Panorámica</PresentationFormat>
  <Paragraphs>166</Paragraphs>
  <Slides>25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25</vt:i4>
      </vt:variant>
    </vt:vector>
  </HeadingPairs>
  <TitlesOfParts>
    <vt:vector size="35" baseType="lpstr">
      <vt:lpstr>Arial</vt:lpstr>
      <vt:lpstr>Calibri</vt:lpstr>
      <vt:lpstr>Calibri Light</vt:lpstr>
      <vt:lpstr>Century Gothic</vt:lpstr>
      <vt:lpstr>Trebuchet MS</vt:lpstr>
      <vt:lpstr>Wingdings</vt:lpstr>
      <vt:lpstr>Wingdings 3</vt:lpstr>
      <vt:lpstr>Diseño personalizado</vt:lpstr>
      <vt:lpstr>Faceta</vt:lpstr>
      <vt:lpstr>1_Faceta</vt:lpstr>
      <vt:lpstr>ENTITY FRAMEWORK CORE</vt:lpstr>
      <vt:lpstr>Contenido</vt:lpstr>
      <vt:lpstr>Introducción</vt:lpstr>
      <vt:lpstr>Modos de gestión de la base de datos: Database First</vt:lpstr>
      <vt:lpstr>Modos de gestión de la base de datos: Database First</vt:lpstr>
      <vt:lpstr>Modos de gestión de la base de datos: Code First</vt:lpstr>
      <vt:lpstr>Modos de gestión de la base de datos: Code First</vt:lpstr>
      <vt:lpstr>Modos de carga: Eager load</vt:lpstr>
      <vt:lpstr>Modos de carga: Eager load</vt:lpstr>
      <vt:lpstr>Modos de carga: Lazy load</vt:lpstr>
      <vt:lpstr>Modos de carga: Lazy load</vt:lpstr>
      <vt:lpstr>Contexto</vt:lpstr>
      <vt:lpstr>Contexto: Clases POCO</vt:lpstr>
      <vt:lpstr>Contexto: Configuración</vt:lpstr>
      <vt:lpstr>Contexto: Configurando modelo</vt:lpstr>
      <vt:lpstr>Gestión de cambios de modelo: Migraciones</vt:lpstr>
      <vt:lpstr>Gestión de cambios de modelo: Comandos</vt:lpstr>
      <vt:lpstr>Gestión de cambios de modelo: Comandos</vt:lpstr>
      <vt:lpstr>Gestión de cambios de modelo: Comandos</vt:lpstr>
      <vt:lpstr>Gestión de cambios de modelo: Comandos</vt:lpstr>
      <vt:lpstr>Gestión de cambios de modelo: Comandos</vt:lpstr>
      <vt:lpstr>Uso: Operaciones</vt:lpstr>
      <vt:lpstr>Uso: Manejo de cambios en los datos</vt:lpstr>
      <vt:lpstr>Referencias de interés</vt:lpstr>
      <vt:lpstr>“Si tienes dudas, consulta StackOverflow”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ENTITY FRAMEWORK CORE</dc:title>
  <dc:creator>Fernando Ortiz</dc:creator>
  <cp:lastModifiedBy>Fernando Ortiz</cp:lastModifiedBy>
  <cp:revision>1</cp:revision>
  <dcterms:created xsi:type="dcterms:W3CDTF">2020-03-01T12:22:48Z</dcterms:created>
  <dcterms:modified xsi:type="dcterms:W3CDTF">2020-03-01T12:23:03Z</dcterms:modified>
</cp:coreProperties>
</file>